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Anybody Medium"/>
      <p:regular r:id="rId32"/>
      <p:bold r:id="rId33"/>
      <p:italic r:id="rId34"/>
      <p:boldItalic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gurcyRLItO+UtbW4FI2FgdjYJY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C46D8A-3EE7-47F7-9BC7-E3CA8603D5C6}">
  <a:tblStyle styleId="{6BC46D8A-3EE7-47F7-9BC7-E3CA8603D5C6}" styleName="Table_0">
    <a:wholeTbl>
      <a:tcTxStyle b="off" i="off">
        <a:font>
          <a:latin typeface="Daytona Pro Light"/>
          <a:ea typeface="Daytona Pro Light"/>
          <a:cs typeface="Daytona Pro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6E8"/>
          </a:solidFill>
        </a:fill>
      </a:tcStyle>
    </a:wholeTbl>
    <a:band1H>
      <a:tcTxStyle/>
      <a:tcStyle>
        <a:fill>
          <a:solidFill>
            <a:srgbClr val="CBCACE"/>
          </a:solidFill>
        </a:fill>
      </a:tcStyle>
    </a:band1H>
    <a:band2H>
      <a:tcTxStyle/>
    </a:band2H>
    <a:band1V>
      <a:tcTxStyle/>
      <a:tcStyle>
        <a:fill>
          <a:solidFill>
            <a:srgbClr val="CBCACE"/>
          </a:solidFill>
        </a:fill>
      </a:tcStyle>
    </a:band1V>
    <a:band2V>
      <a:tcTxStyle/>
    </a:band2V>
    <a:lastCol>
      <a:tcTxStyle b="on" i="off">
        <a:font>
          <a:latin typeface="Daytona Pro Light"/>
          <a:ea typeface="Daytona Pro Light"/>
          <a:cs typeface="Daytona Pro Light"/>
        </a:font>
        <a:schemeClr val="lt1"/>
      </a:tcTxStyle>
      <a:tcStyle>
        <a:fill>
          <a:solidFill>
            <a:schemeClr val="accent1"/>
          </a:solidFill>
        </a:fill>
      </a:tcStyle>
    </a:lastCol>
    <a:firstCol>
      <a:tcTxStyle b="on" i="off">
        <a:font>
          <a:latin typeface="Daytona Pro Light"/>
          <a:ea typeface="Daytona Pro Light"/>
          <a:cs typeface="Daytona Pro Light"/>
        </a:font>
        <a:schemeClr val="lt1"/>
      </a:tcTxStyle>
      <a:tcStyle>
        <a:fill>
          <a:solidFill>
            <a:schemeClr val="accent1"/>
          </a:solidFill>
        </a:fill>
      </a:tcStyle>
    </a:firstCol>
    <a:lastRow>
      <a:tcTxStyle b="on" i="off">
        <a:font>
          <a:latin typeface="Daytona Pro Light"/>
          <a:ea typeface="Daytona Pro Light"/>
          <a:cs typeface="Daytona Pro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Daytona Pro Light"/>
          <a:ea typeface="Daytona Pro Light"/>
          <a:cs typeface="Daytona Pro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DCBEB37-E490-4334-B051-04C09F90D23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nybodyMedium-bold.fntdata"/><Relationship Id="rId10" Type="http://schemas.openxmlformats.org/officeDocument/2006/relationships/slide" Target="slides/slide5.xml"/><Relationship Id="rId32" Type="http://schemas.openxmlformats.org/officeDocument/2006/relationships/font" Target="fonts/AnybodyMedium-regular.fntdata"/><Relationship Id="rId13" Type="http://schemas.openxmlformats.org/officeDocument/2006/relationships/slide" Target="slides/slide8.xml"/><Relationship Id="rId35" Type="http://schemas.openxmlformats.org/officeDocument/2006/relationships/font" Target="fonts/AnybodyMedium-boldItalic.fntdata"/><Relationship Id="rId12" Type="http://schemas.openxmlformats.org/officeDocument/2006/relationships/slide" Target="slides/slide7.xml"/><Relationship Id="rId34" Type="http://schemas.openxmlformats.org/officeDocument/2006/relationships/font" Target="fonts/AnybodyMedium-italic.fntdata"/><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sadv-\Desktop\Libro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s-CL" dirty="0"/>
              <a:t>Sprint</a:t>
            </a:r>
            <a:r>
              <a:rPr lang="es-CL" baseline="0" dirty="0"/>
              <a:t> 0</a:t>
            </a:r>
            <a:endParaRPr lang="es-CL" dirty="0"/>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s-CL"/>
        </a:p>
      </c:txPr>
    </c:title>
    <c:autoTitleDeleted val="0"/>
    <c:plotArea>
      <c:layout>
        <c:manualLayout>
          <c:layoutTarget val="inner"/>
          <c:xMode val="edge"/>
          <c:yMode val="edge"/>
          <c:x val="7.0444717402441417E-2"/>
          <c:y val="0.14332377369734445"/>
          <c:w val="0.90664586734130337"/>
          <c:h val="0.6086086384347027"/>
        </c:manualLayout>
      </c:layout>
      <c:lineChart>
        <c:grouping val="standard"/>
        <c:varyColors val="0"/>
        <c:ser>
          <c:idx val="0"/>
          <c:order val="0"/>
          <c:tx>
            <c:strRef>
              <c:f>Hoja2!$B$1</c:f>
              <c:strCache>
                <c:ptCount val="1"/>
                <c:pt idx="0">
                  <c:v>esperado</c:v>
                </c:pt>
              </c:strCache>
            </c:strRef>
          </c:tx>
          <c:spPr>
            <a:ln w="22225" cap="rnd" cmpd="sng" algn="ctr">
              <a:solidFill>
                <a:srgbClr val="F3850D"/>
              </a:solidFill>
              <a:round/>
            </a:ln>
            <a:effectLst/>
          </c:spPr>
          <c:marker>
            <c:symbol val="none"/>
          </c:marker>
          <c:cat>
            <c:numRef>
              <c:f>Hoja2!$A$2:$A$17</c:f>
              <c:numCache>
                <c:formatCode>m/d/yyyy</c:formatCode>
                <c:ptCount val="16"/>
                <c:pt idx="0">
                  <c:v>45523</c:v>
                </c:pt>
                <c:pt idx="1">
                  <c:v>45524</c:v>
                </c:pt>
                <c:pt idx="2">
                  <c:v>45525</c:v>
                </c:pt>
                <c:pt idx="3">
                  <c:v>45526</c:v>
                </c:pt>
                <c:pt idx="4">
                  <c:v>45527</c:v>
                </c:pt>
                <c:pt idx="5">
                  <c:v>45528</c:v>
                </c:pt>
                <c:pt idx="6">
                  <c:v>45529</c:v>
                </c:pt>
                <c:pt idx="7">
                  <c:v>45530</c:v>
                </c:pt>
                <c:pt idx="8">
                  <c:v>45531</c:v>
                </c:pt>
                <c:pt idx="9">
                  <c:v>45532</c:v>
                </c:pt>
                <c:pt idx="10">
                  <c:v>45533</c:v>
                </c:pt>
                <c:pt idx="11">
                  <c:v>45534</c:v>
                </c:pt>
                <c:pt idx="12">
                  <c:v>45535</c:v>
                </c:pt>
                <c:pt idx="13">
                  <c:v>45536</c:v>
                </c:pt>
                <c:pt idx="14">
                  <c:v>45537</c:v>
                </c:pt>
                <c:pt idx="15">
                  <c:v>45538</c:v>
                </c:pt>
              </c:numCache>
            </c:numRef>
          </c:cat>
          <c:val>
            <c:numRef>
              <c:f>Hoja2!$B$2:$B$17</c:f>
              <c:numCache>
                <c:formatCode>0</c:formatCode>
                <c:ptCount val="16"/>
                <c:pt idx="0">
                  <c:v>69</c:v>
                </c:pt>
                <c:pt idx="1">
                  <c:v>64.400000000000006</c:v>
                </c:pt>
                <c:pt idx="2">
                  <c:v>59.800000000000004</c:v>
                </c:pt>
                <c:pt idx="3">
                  <c:v>55.2</c:v>
                </c:pt>
                <c:pt idx="4">
                  <c:v>50.6</c:v>
                </c:pt>
                <c:pt idx="5">
                  <c:v>46</c:v>
                </c:pt>
                <c:pt idx="6">
                  <c:v>41.4</c:v>
                </c:pt>
                <c:pt idx="7">
                  <c:v>36.799999999999997</c:v>
                </c:pt>
                <c:pt idx="8">
                  <c:v>32.199999999999996</c:v>
                </c:pt>
                <c:pt idx="9">
                  <c:v>27.599999999999994</c:v>
                </c:pt>
                <c:pt idx="10">
                  <c:v>22.999999999999993</c:v>
                </c:pt>
                <c:pt idx="11">
                  <c:v>18.399999999999991</c:v>
                </c:pt>
                <c:pt idx="12">
                  <c:v>13.799999999999992</c:v>
                </c:pt>
                <c:pt idx="13">
                  <c:v>9.1999999999999922</c:v>
                </c:pt>
                <c:pt idx="14">
                  <c:v>4.5999999999999925</c:v>
                </c:pt>
                <c:pt idx="15">
                  <c:v>-7.1054273576010019E-15</c:v>
                </c:pt>
              </c:numCache>
            </c:numRef>
          </c:val>
          <c:smooth val="0"/>
          <c:extLst>
            <c:ext xmlns:c16="http://schemas.microsoft.com/office/drawing/2014/chart" uri="{C3380CC4-5D6E-409C-BE32-E72D297353CC}">
              <c16:uniqueId val="{00000000-D2A9-42D2-BFE1-AC2767F7F5F1}"/>
            </c:ext>
          </c:extLst>
        </c:ser>
        <c:ser>
          <c:idx val="1"/>
          <c:order val="1"/>
          <c:tx>
            <c:strRef>
              <c:f>Hoja2!$C$1</c:f>
              <c:strCache>
                <c:ptCount val="1"/>
                <c:pt idx="0">
                  <c:v>real</c:v>
                </c:pt>
              </c:strCache>
            </c:strRef>
          </c:tx>
          <c:spPr>
            <a:ln w="22225" cap="rnd" cmpd="sng" algn="ctr">
              <a:solidFill>
                <a:schemeClr val="accent2"/>
              </a:solidFill>
              <a:round/>
            </a:ln>
            <a:effectLst/>
          </c:spPr>
          <c:marker>
            <c:symbol val="none"/>
          </c:marker>
          <c:cat>
            <c:numRef>
              <c:f>Hoja2!$A$2:$A$17</c:f>
              <c:numCache>
                <c:formatCode>m/d/yyyy</c:formatCode>
                <c:ptCount val="16"/>
                <c:pt idx="0">
                  <c:v>45523</c:v>
                </c:pt>
                <c:pt idx="1">
                  <c:v>45524</c:v>
                </c:pt>
                <c:pt idx="2">
                  <c:v>45525</c:v>
                </c:pt>
                <c:pt idx="3">
                  <c:v>45526</c:v>
                </c:pt>
                <c:pt idx="4">
                  <c:v>45527</c:v>
                </c:pt>
                <c:pt idx="5">
                  <c:v>45528</c:v>
                </c:pt>
                <c:pt idx="6">
                  <c:v>45529</c:v>
                </c:pt>
                <c:pt idx="7">
                  <c:v>45530</c:v>
                </c:pt>
                <c:pt idx="8">
                  <c:v>45531</c:v>
                </c:pt>
                <c:pt idx="9">
                  <c:v>45532</c:v>
                </c:pt>
                <c:pt idx="10">
                  <c:v>45533</c:v>
                </c:pt>
                <c:pt idx="11">
                  <c:v>45534</c:v>
                </c:pt>
                <c:pt idx="12">
                  <c:v>45535</c:v>
                </c:pt>
                <c:pt idx="13">
                  <c:v>45536</c:v>
                </c:pt>
                <c:pt idx="14">
                  <c:v>45537</c:v>
                </c:pt>
                <c:pt idx="15">
                  <c:v>45538</c:v>
                </c:pt>
              </c:numCache>
            </c:numRef>
          </c:cat>
          <c:val>
            <c:numRef>
              <c:f>Hoja2!$C$2:$C$17</c:f>
              <c:numCache>
                <c:formatCode>General</c:formatCode>
                <c:ptCount val="16"/>
                <c:pt idx="0">
                  <c:v>69</c:v>
                </c:pt>
                <c:pt idx="1">
                  <c:v>69</c:v>
                </c:pt>
                <c:pt idx="2">
                  <c:v>69</c:v>
                </c:pt>
                <c:pt idx="3">
                  <c:v>69</c:v>
                </c:pt>
                <c:pt idx="4">
                  <c:v>60</c:v>
                </c:pt>
                <c:pt idx="5">
                  <c:v>60</c:v>
                </c:pt>
                <c:pt idx="6">
                  <c:v>55</c:v>
                </c:pt>
                <c:pt idx="7">
                  <c:v>51</c:v>
                </c:pt>
                <c:pt idx="8">
                  <c:v>41</c:v>
                </c:pt>
                <c:pt idx="9">
                  <c:v>32</c:v>
                </c:pt>
                <c:pt idx="10">
                  <c:v>16</c:v>
                </c:pt>
                <c:pt idx="11">
                  <c:v>10</c:v>
                </c:pt>
                <c:pt idx="12">
                  <c:v>5</c:v>
                </c:pt>
                <c:pt idx="13">
                  <c:v>0</c:v>
                </c:pt>
              </c:numCache>
            </c:numRef>
          </c:val>
          <c:smooth val="0"/>
          <c:extLst>
            <c:ext xmlns:c16="http://schemas.microsoft.com/office/drawing/2014/chart" uri="{C3380CC4-5D6E-409C-BE32-E72D297353CC}">
              <c16:uniqueId val="{00000001-D2A9-42D2-BFE1-AC2767F7F5F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66320559"/>
        <c:axId val="561030031"/>
      </c:lineChart>
      <c:dateAx>
        <c:axId val="966320559"/>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s-CL"/>
          </a:p>
        </c:txPr>
        <c:crossAx val="561030031"/>
        <c:crosses val="autoZero"/>
        <c:auto val="1"/>
        <c:lblOffset val="100"/>
        <c:baseTimeUnit val="days"/>
      </c:dateAx>
      <c:valAx>
        <c:axId val="56103003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s-CL"/>
          </a:p>
        </c:txPr>
        <c:crossAx val="9663205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CL"/>
        </a:p>
      </c:txPr>
    </c:legend>
    <c:plotVisOnly val="1"/>
    <c:dispBlanksAs val="gap"/>
    <c:showDLblsOverMax val="0"/>
  </c:chart>
  <c:spPr>
    <a:solidFill>
      <a:schemeClr val="lt1"/>
    </a:solid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s-CL" dirty="0"/>
              <a:t>Sprint 2</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s-CL"/>
        </a:p>
      </c:txPr>
    </c:title>
    <c:autoTitleDeleted val="0"/>
    <c:plotArea>
      <c:layout>
        <c:manualLayout>
          <c:layoutTarget val="inner"/>
          <c:xMode val="edge"/>
          <c:yMode val="edge"/>
          <c:x val="6.7828613596145157E-2"/>
          <c:y val="0.16993988849578293"/>
          <c:w val="0.89924205115083633"/>
          <c:h val="0.44219625174331767"/>
        </c:manualLayout>
      </c:layout>
      <c:lineChart>
        <c:grouping val="standard"/>
        <c:varyColors val="0"/>
        <c:ser>
          <c:idx val="0"/>
          <c:order val="0"/>
          <c:tx>
            <c:strRef>
              <c:f>Hoja2!$B$1</c:f>
              <c:strCache>
                <c:ptCount val="1"/>
                <c:pt idx="0">
                  <c:v>esperado</c:v>
                </c:pt>
              </c:strCache>
            </c:strRef>
          </c:tx>
          <c:spPr>
            <a:ln w="22225" cap="rnd" cmpd="sng" algn="ctr">
              <a:solidFill>
                <a:srgbClr val="F3850D"/>
              </a:solidFill>
              <a:round/>
            </a:ln>
            <a:effectLst/>
          </c:spPr>
          <c:marker>
            <c:symbol val="none"/>
          </c:marker>
          <c:cat>
            <c:numRef>
              <c:f>Hoja2!$A$2:$A$17</c:f>
              <c:numCache>
                <c:formatCode>m/d/yyyy</c:formatCode>
                <c:ptCount val="16"/>
                <c:pt idx="0">
                  <c:v>45544</c:v>
                </c:pt>
                <c:pt idx="1">
                  <c:v>45545</c:v>
                </c:pt>
                <c:pt idx="2">
                  <c:v>45546</c:v>
                </c:pt>
                <c:pt idx="3">
                  <c:v>45547</c:v>
                </c:pt>
                <c:pt idx="4">
                  <c:v>45548</c:v>
                </c:pt>
                <c:pt idx="5">
                  <c:v>45549</c:v>
                </c:pt>
                <c:pt idx="6">
                  <c:v>45550</c:v>
                </c:pt>
                <c:pt idx="7">
                  <c:v>45551</c:v>
                </c:pt>
                <c:pt idx="8">
                  <c:v>45552</c:v>
                </c:pt>
                <c:pt idx="9">
                  <c:v>45553</c:v>
                </c:pt>
                <c:pt idx="10">
                  <c:v>45554</c:v>
                </c:pt>
                <c:pt idx="11">
                  <c:v>45555</c:v>
                </c:pt>
                <c:pt idx="12">
                  <c:v>45556</c:v>
                </c:pt>
                <c:pt idx="13">
                  <c:v>45557</c:v>
                </c:pt>
                <c:pt idx="14">
                  <c:v>45558</c:v>
                </c:pt>
              </c:numCache>
            </c:numRef>
          </c:cat>
          <c:val>
            <c:numRef>
              <c:f>Hoja2!$B$2:$B$17</c:f>
              <c:numCache>
                <c:formatCode>0</c:formatCode>
                <c:ptCount val="16"/>
                <c:pt idx="0">
                  <c:v>27</c:v>
                </c:pt>
                <c:pt idx="1">
                  <c:v>25.07142857142858</c:v>
                </c:pt>
                <c:pt idx="2">
                  <c:v>23.14285714285716</c:v>
                </c:pt>
                <c:pt idx="3">
                  <c:v>21.21428571428574</c:v>
                </c:pt>
                <c:pt idx="4">
                  <c:v>19.28571428571432</c:v>
                </c:pt>
                <c:pt idx="5">
                  <c:v>17.3571428571429</c:v>
                </c:pt>
                <c:pt idx="6">
                  <c:v>15.42857142857148</c:v>
                </c:pt>
                <c:pt idx="7">
                  <c:v>13.50000000000006</c:v>
                </c:pt>
                <c:pt idx="8">
                  <c:v>11.57142857142864</c:v>
                </c:pt>
                <c:pt idx="9">
                  <c:v>9.6428571428572205</c:v>
                </c:pt>
                <c:pt idx="10">
                  <c:v>7.7142857142858006</c:v>
                </c:pt>
                <c:pt idx="11">
                  <c:v>5.7857142857143806</c:v>
                </c:pt>
                <c:pt idx="12">
                  <c:v>3.8571428571429607</c:v>
                </c:pt>
                <c:pt idx="13">
                  <c:v>1.9285714285715407</c:v>
                </c:pt>
                <c:pt idx="14">
                  <c:v>1.2079226507921703E-13</c:v>
                </c:pt>
              </c:numCache>
            </c:numRef>
          </c:val>
          <c:smooth val="0"/>
          <c:extLst>
            <c:ext xmlns:c16="http://schemas.microsoft.com/office/drawing/2014/chart" uri="{C3380CC4-5D6E-409C-BE32-E72D297353CC}">
              <c16:uniqueId val="{00000000-2BB2-4424-8A0D-F31FA071EB9C}"/>
            </c:ext>
          </c:extLst>
        </c:ser>
        <c:ser>
          <c:idx val="1"/>
          <c:order val="1"/>
          <c:tx>
            <c:strRef>
              <c:f>Hoja2!$C$1</c:f>
              <c:strCache>
                <c:ptCount val="1"/>
                <c:pt idx="0">
                  <c:v>real</c:v>
                </c:pt>
              </c:strCache>
            </c:strRef>
          </c:tx>
          <c:spPr>
            <a:ln w="22225" cap="rnd" cmpd="sng" algn="ctr">
              <a:solidFill>
                <a:schemeClr val="accent2"/>
              </a:solidFill>
              <a:round/>
            </a:ln>
            <a:effectLst/>
          </c:spPr>
          <c:marker>
            <c:symbol val="none"/>
          </c:marker>
          <c:cat>
            <c:numRef>
              <c:f>Hoja2!$A$2:$A$17</c:f>
              <c:numCache>
                <c:formatCode>m/d/yyyy</c:formatCode>
                <c:ptCount val="16"/>
                <c:pt idx="0">
                  <c:v>45544</c:v>
                </c:pt>
                <c:pt idx="1">
                  <c:v>45545</c:v>
                </c:pt>
                <c:pt idx="2">
                  <c:v>45546</c:v>
                </c:pt>
                <c:pt idx="3">
                  <c:v>45547</c:v>
                </c:pt>
                <c:pt idx="4">
                  <c:v>45548</c:v>
                </c:pt>
                <c:pt idx="5">
                  <c:v>45549</c:v>
                </c:pt>
                <c:pt idx="6">
                  <c:v>45550</c:v>
                </c:pt>
                <c:pt idx="7">
                  <c:v>45551</c:v>
                </c:pt>
                <c:pt idx="8">
                  <c:v>45552</c:v>
                </c:pt>
                <c:pt idx="9">
                  <c:v>45553</c:v>
                </c:pt>
                <c:pt idx="10">
                  <c:v>45554</c:v>
                </c:pt>
                <c:pt idx="11">
                  <c:v>45555</c:v>
                </c:pt>
                <c:pt idx="12">
                  <c:v>45556</c:v>
                </c:pt>
                <c:pt idx="13">
                  <c:v>45557</c:v>
                </c:pt>
                <c:pt idx="14">
                  <c:v>45558</c:v>
                </c:pt>
              </c:numCache>
            </c:numRef>
          </c:cat>
          <c:val>
            <c:numRef>
              <c:f>Hoja2!$C$2:$C$17</c:f>
              <c:numCache>
                <c:formatCode>General</c:formatCode>
                <c:ptCount val="16"/>
                <c:pt idx="0">
                  <c:v>27</c:v>
                </c:pt>
                <c:pt idx="1">
                  <c:v>27</c:v>
                </c:pt>
                <c:pt idx="2">
                  <c:v>27</c:v>
                </c:pt>
                <c:pt idx="3">
                  <c:v>25</c:v>
                </c:pt>
                <c:pt idx="4">
                  <c:v>23</c:v>
                </c:pt>
                <c:pt idx="5">
                  <c:v>15</c:v>
                </c:pt>
                <c:pt idx="6">
                  <c:v>14</c:v>
                </c:pt>
                <c:pt idx="7">
                  <c:v>14</c:v>
                </c:pt>
                <c:pt idx="8">
                  <c:v>14</c:v>
                </c:pt>
                <c:pt idx="9">
                  <c:v>12</c:v>
                </c:pt>
                <c:pt idx="10">
                  <c:v>10</c:v>
                </c:pt>
                <c:pt idx="11">
                  <c:v>6</c:v>
                </c:pt>
                <c:pt idx="12">
                  <c:v>6</c:v>
                </c:pt>
                <c:pt idx="13">
                  <c:v>5</c:v>
                </c:pt>
                <c:pt idx="14">
                  <c:v>4</c:v>
                </c:pt>
              </c:numCache>
            </c:numRef>
          </c:val>
          <c:smooth val="0"/>
          <c:extLst>
            <c:ext xmlns:c16="http://schemas.microsoft.com/office/drawing/2014/chart" uri="{C3380CC4-5D6E-409C-BE32-E72D297353CC}">
              <c16:uniqueId val="{00000001-2BB2-4424-8A0D-F31FA071EB9C}"/>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66320559"/>
        <c:axId val="561030031"/>
      </c:lineChart>
      <c:dateAx>
        <c:axId val="966320559"/>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s-CL"/>
          </a:p>
        </c:txPr>
        <c:crossAx val="561030031"/>
        <c:crosses val="autoZero"/>
        <c:auto val="1"/>
        <c:lblOffset val="100"/>
        <c:baseTimeUnit val="days"/>
      </c:dateAx>
      <c:valAx>
        <c:axId val="56103003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s-CL"/>
          </a:p>
        </c:txPr>
        <c:crossAx val="9663205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CL"/>
        </a:p>
      </c:txPr>
    </c:legend>
    <c:plotVisOnly val="1"/>
    <c:dispBlanksAs val="gap"/>
    <c:showDLblsOverMax val="0"/>
  </c:chart>
  <c:spPr>
    <a:solidFill>
      <a:schemeClr val="lt1"/>
    </a:solid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0bad5d962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30bad5d96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ítulo">
    <p:bg>
      <p:bgPr>
        <a:solidFill>
          <a:schemeClr val="accent1"/>
        </a:solidFill>
      </p:bgPr>
    </p:bg>
    <p:spTree>
      <p:nvGrpSpPr>
        <p:cNvPr id="13" name="Shape 13"/>
        <p:cNvGrpSpPr/>
        <p:nvPr/>
      </p:nvGrpSpPr>
      <p:grpSpPr>
        <a:xfrm>
          <a:off x="0" y="0"/>
          <a:ext cx="0" cy="0"/>
          <a:chOff x="0" y="0"/>
          <a:chExt cx="0" cy="0"/>
        </a:xfrm>
      </p:grpSpPr>
      <p:pic>
        <p:nvPicPr>
          <p:cNvPr id="14" name="Google Shape;14;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29"/>
          <p:cNvSpPr txBox="1"/>
          <p:nvPr>
            <p:ph type="title"/>
          </p:nvPr>
        </p:nvSpPr>
        <p:spPr>
          <a:xfrm>
            <a:off x="825674" y="1327759"/>
            <a:ext cx="4989628" cy="1929505"/>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9"/>
          <p:cNvSpPr txBox="1"/>
          <p:nvPr>
            <p:ph idx="1" type="body"/>
          </p:nvPr>
        </p:nvSpPr>
        <p:spPr>
          <a:xfrm>
            <a:off x="838934" y="3257264"/>
            <a:ext cx="4989628" cy="81602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ción general del producto">
  <p:cSld name="Información general del producto">
    <p:spTree>
      <p:nvGrpSpPr>
        <p:cNvPr id="103" name="Shape 103"/>
        <p:cNvGrpSpPr/>
        <p:nvPr/>
      </p:nvGrpSpPr>
      <p:grpSpPr>
        <a:xfrm>
          <a:off x="0" y="0"/>
          <a:ext cx="0" cy="0"/>
          <a:chOff x="0" y="0"/>
          <a:chExt cx="0" cy="0"/>
        </a:xfrm>
      </p:grpSpPr>
      <p:pic>
        <p:nvPicPr>
          <p:cNvPr id="104" name="Google Shape;104;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5" name="Google Shape;105;p38"/>
          <p:cNvSpPr txBox="1"/>
          <p:nvPr>
            <p:ph type="title"/>
          </p:nvPr>
        </p:nvSpPr>
        <p:spPr>
          <a:xfrm>
            <a:off x="4196218" y="690802"/>
            <a:ext cx="4936277" cy="5758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38"/>
          <p:cNvSpPr txBox="1"/>
          <p:nvPr>
            <p:ph idx="1" type="body"/>
          </p:nvPr>
        </p:nvSpPr>
        <p:spPr>
          <a:xfrm>
            <a:off x="419006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38"/>
          <p:cNvSpPr txBox="1"/>
          <p:nvPr>
            <p:ph idx="2" type="body"/>
          </p:nvPr>
        </p:nvSpPr>
        <p:spPr>
          <a:xfrm>
            <a:off x="419006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38"/>
          <p:cNvSpPr txBox="1"/>
          <p:nvPr>
            <p:ph idx="3" type="body"/>
          </p:nvPr>
        </p:nvSpPr>
        <p:spPr>
          <a:xfrm>
            <a:off x="791397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38"/>
          <p:cNvSpPr txBox="1"/>
          <p:nvPr>
            <p:ph idx="4" type="body"/>
          </p:nvPr>
        </p:nvSpPr>
        <p:spPr>
          <a:xfrm>
            <a:off x="791397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38"/>
          <p:cNvSpPr txBox="1"/>
          <p:nvPr>
            <p:ph idx="5" type="body"/>
          </p:nvPr>
        </p:nvSpPr>
        <p:spPr>
          <a:xfrm>
            <a:off x="4190069" y="504430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38"/>
          <p:cNvSpPr txBox="1"/>
          <p:nvPr>
            <p:ph idx="6" type="body"/>
          </p:nvPr>
        </p:nvSpPr>
        <p:spPr>
          <a:xfrm>
            <a:off x="4190069" y="533761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2" name="Google Shape;112;p38"/>
          <p:cNvSpPr txBox="1"/>
          <p:nvPr>
            <p:ph idx="7" type="body"/>
          </p:nvPr>
        </p:nvSpPr>
        <p:spPr>
          <a:xfrm>
            <a:off x="7913980" y="5047681"/>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38"/>
          <p:cNvSpPr txBox="1"/>
          <p:nvPr>
            <p:ph idx="8" type="body"/>
          </p:nvPr>
        </p:nvSpPr>
        <p:spPr>
          <a:xfrm>
            <a:off x="7913980" y="5340990"/>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3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16" name="Google Shape;116;p3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8"/>
          <p:cNvSpPr/>
          <p:nvPr>
            <p:ph idx="9" type="pic"/>
          </p:nvPr>
        </p:nvSpPr>
        <p:spPr>
          <a:xfrm>
            <a:off x="4190069" y="1818852"/>
            <a:ext cx="603504" cy="603504"/>
          </a:xfrm>
          <a:prstGeom prst="rect">
            <a:avLst/>
          </a:prstGeom>
          <a:noFill/>
          <a:ln>
            <a:noFill/>
          </a:ln>
        </p:spPr>
      </p:sp>
      <p:sp>
        <p:nvSpPr>
          <p:cNvPr id="118" name="Google Shape;118;p38"/>
          <p:cNvSpPr/>
          <p:nvPr>
            <p:ph idx="13" type="pic"/>
          </p:nvPr>
        </p:nvSpPr>
        <p:spPr>
          <a:xfrm>
            <a:off x="7913979" y="1818852"/>
            <a:ext cx="603504" cy="603504"/>
          </a:xfrm>
          <a:prstGeom prst="rect">
            <a:avLst/>
          </a:prstGeom>
          <a:noFill/>
          <a:ln>
            <a:noFill/>
          </a:ln>
        </p:spPr>
      </p:sp>
      <p:sp>
        <p:nvSpPr>
          <p:cNvPr id="119" name="Google Shape;119;p38"/>
          <p:cNvSpPr/>
          <p:nvPr>
            <p:ph idx="14" type="pic"/>
          </p:nvPr>
        </p:nvSpPr>
        <p:spPr>
          <a:xfrm>
            <a:off x="4190069" y="4281832"/>
            <a:ext cx="603504" cy="603504"/>
          </a:xfrm>
          <a:prstGeom prst="rect">
            <a:avLst/>
          </a:prstGeom>
          <a:noFill/>
          <a:ln>
            <a:noFill/>
          </a:ln>
        </p:spPr>
      </p:sp>
      <p:sp>
        <p:nvSpPr>
          <p:cNvPr id="120" name="Google Shape;120;p38"/>
          <p:cNvSpPr/>
          <p:nvPr>
            <p:ph idx="15" type="pic"/>
          </p:nvPr>
        </p:nvSpPr>
        <p:spPr>
          <a:xfrm>
            <a:off x="7908115" y="4294030"/>
            <a:ext cx="603504" cy="603504"/>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ivisoria">
  <p:cSld name="Diapositiva divisoria">
    <p:spTree>
      <p:nvGrpSpPr>
        <p:cNvPr id="121" name="Shape 121"/>
        <p:cNvGrpSpPr/>
        <p:nvPr/>
      </p:nvGrpSpPr>
      <p:grpSpPr>
        <a:xfrm>
          <a:off x="0" y="0"/>
          <a:ext cx="0" cy="0"/>
          <a:chOff x="0" y="0"/>
          <a:chExt cx="0" cy="0"/>
        </a:xfrm>
      </p:grpSpPr>
      <p:pic>
        <p:nvPicPr>
          <p:cNvPr id="122" name="Google Shape;122;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3" name="Google Shape;123;p39"/>
          <p:cNvSpPr txBox="1"/>
          <p:nvPr>
            <p:ph type="title"/>
          </p:nvPr>
        </p:nvSpPr>
        <p:spPr>
          <a:xfrm>
            <a:off x="5425440" y="2741026"/>
            <a:ext cx="5002478" cy="235706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tiva de oportunidades comerciales">
  <p:cSld name="Comparativa de oportunidades comerciales">
    <p:spTree>
      <p:nvGrpSpPr>
        <p:cNvPr id="124" name="Shape 124"/>
        <p:cNvGrpSpPr/>
        <p:nvPr/>
      </p:nvGrpSpPr>
      <p:grpSpPr>
        <a:xfrm>
          <a:off x="0" y="0"/>
          <a:ext cx="0" cy="0"/>
          <a:chOff x="0" y="0"/>
          <a:chExt cx="0" cy="0"/>
        </a:xfrm>
      </p:grpSpPr>
      <p:pic>
        <p:nvPicPr>
          <p:cNvPr id="125" name="Google Shape;125;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6" name="Google Shape;126;p40"/>
          <p:cNvSpPr txBox="1"/>
          <p:nvPr>
            <p:ph type="title"/>
          </p:nvPr>
        </p:nvSpPr>
        <p:spPr>
          <a:xfrm>
            <a:off x="5029799" y="1377876"/>
            <a:ext cx="5097428" cy="91837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p40"/>
          <p:cNvSpPr txBox="1"/>
          <p:nvPr>
            <p:ph idx="1" type="body"/>
          </p:nvPr>
        </p:nvSpPr>
        <p:spPr>
          <a:xfrm>
            <a:off x="2535012" y="272404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8" name="Google Shape;128;p40"/>
          <p:cNvSpPr txBox="1"/>
          <p:nvPr>
            <p:ph idx="2" type="body"/>
          </p:nvPr>
        </p:nvSpPr>
        <p:spPr>
          <a:xfrm>
            <a:off x="4267209" y="2930881"/>
            <a:ext cx="3639904"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9" name="Google Shape;129;p40"/>
          <p:cNvSpPr txBox="1"/>
          <p:nvPr>
            <p:ph idx="3" type="body"/>
          </p:nvPr>
        </p:nvSpPr>
        <p:spPr>
          <a:xfrm>
            <a:off x="4267209" y="3282057"/>
            <a:ext cx="3639904"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40"/>
          <p:cNvSpPr txBox="1"/>
          <p:nvPr>
            <p:ph idx="4" type="body"/>
          </p:nvPr>
        </p:nvSpPr>
        <p:spPr>
          <a:xfrm>
            <a:off x="2535012" y="388211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 name="Google Shape;131;p40"/>
          <p:cNvSpPr txBox="1"/>
          <p:nvPr>
            <p:ph idx="5" type="body"/>
          </p:nvPr>
        </p:nvSpPr>
        <p:spPr>
          <a:xfrm>
            <a:off x="4267209" y="4097257"/>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2" name="Google Shape;132;p40"/>
          <p:cNvSpPr txBox="1"/>
          <p:nvPr>
            <p:ph idx="6" type="body"/>
          </p:nvPr>
        </p:nvSpPr>
        <p:spPr>
          <a:xfrm>
            <a:off x="4267209" y="4448433"/>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40"/>
          <p:cNvSpPr txBox="1"/>
          <p:nvPr>
            <p:ph idx="7" type="body"/>
          </p:nvPr>
        </p:nvSpPr>
        <p:spPr>
          <a:xfrm>
            <a:off x="2535012" y="5046627"/>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40"/>
          <p:cNvSpPr txBox="1"/>
          <p:nvPr>
            <p:ph idx="8" type="body"/>
          </p:nvPr>
        </p:nvSpPr>
        <p:spPr>
          <a:xfrm>
            <a:off x="4258730" y="5267189"/>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5" name="Google Shape;135;p40"/>
          <p:cNvSpPr txBox="1"/>
          <p:nvPr>
            <p:ph idx="9" type="body"/>
          </p:nvPr>
        </p:nvSpPr>
        <p:spPr>
          <a:xfrm>
            <a:off x="4258730" y="5618365"/>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4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38" name="Google Shape;138;p4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estra competencia">
  <p:cSld name="Nuestra competencia">
    <p:spTree>
      <p:nvGrpSpPr>
        <p:cNvPr id="139" name="Shape 139"/>
        <p:cNvGrpSpPr/>
        <p:nvPr/>
      </p:nvGrpSpPr>
      <p:grpSpPr>
        <a:xfrm>
          <a:off x="0" y="0"/>
          <a:ext cx="0" cy="0"/>
          <a:chOff x="0" y="0"/>
          <a:chExt cx="0" cy="0"/>
        </a:xfrm>
      </p:grpSpPr>
      <p:pic>
        <p:nvPicPr>
          <p:cNvPr id="140" name="Google Shape;140;p41"/>
          <p:cNvPicPr preferRelativeResize="0"/>
          <p:nvPr/>
        </p:nvPicPr>
        <p:blipFill rotWithShape="1">
          <a:blip r:embed="rId2">
            <a:alphaModFix/>
          </a:blip>
          <a:srcRect b="0" l="0" r="0" t="0"/>
          <a:stretch/>
        </p:blipFill>
        <p:spPr>
          <a:xfrm>
            <a:off x="0" y="-35169"/>
            <a:ext cx="12192000" cy="6893169"/>
          </a:xfrm>
          <a:prstGeom prst="rect">
            <a:avLst/>
          </a:prstGeom>
          <a:noFill/>
          <a:ln>
            <a:noFill/>
          </a:ln>
        </p:spPr>
      </p:pic>
      <p:sp>
        <p:nvSpPr>
          <p:cNvPr id="141" name="Google Shape;141;p41"/>
          <p:cNvSpPr txBox="1"/>
          <p:nvPr>
            <p:ph type="title"/>
          </p:nvPr>
        </p:nvSpPr>
        <p:spPr>
          <a:xfrm>
            <a:off x="2434082" y="2228420"/>
            <a:ext cx="7323836" cy="74756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41"/>
          <p:cNvSpPr txBox="1"/>
          <p:nvPr>
            <p:ph idx="1" type="body"/>
          </p:nvPr>
        </p:nvSpPr>
        <p:spPr>
          <a:xfrm>
            <a:off x="1469369" y="3316375"/>
            <a:ext cx="4172533" cy="2760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3" name="Google Shape;143;p41"/>
          <p:cNvSpPr txBox="1"/>
          <p:nvPr>
            <p:ph idx="2" type="body"/>
          </p:nvPr>
        </p:nvSpPr>
        <p:spPr>
          <a:xfrm>
            <a:off x="1469369"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41"/>
          <p:cNvSpPr txBox="1"/>
          <p:nvPr>
            <p:ph idx="3" type="body"/>
          </p:nvPr>
        </p:nvSpPr>
        <p:spPr>
          <a:xfrm>
            <a:off x="6672448" y="3316375"/>
            <a:ext cx="4172533" cy="2760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5" name="Google Shape;145;p41"/>
          <p:cNvSpPr txBox="1"/>
          <p:nvPr>
            <p:ph idx="4" type="body"/>
          </p:nvPr>
        </p:nvSpPr>
        <p:spPr>
          <a:xfrm>
            <a:off x="6672448"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6" name="Google Shape;146;p41"/>
          <p:cNvSpPr txBox="1"/>
          <p:nvPr>
            <p:ph idx="11" type="ftr"/>
          </p:nvPr>
        </p:nvSpPr>
        <p:spPr>
          <a:xfrm rot="5400000">
            <a:off x="10534022" y="1401072"/>
            <a:ext cx="278470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48" name="Google Shape;148;p41"/>
          <p:cNvSpPr txBox="1"/>
          <p:nvPr>
            <p:ph idx="10" type="dt"/>
          </p:nvPr>
        </p:nvSpPr>
        <p:spPr>
          <a:xfrm rot="5400000">
            <a:off x="10589201" y="5068131"/>
            <a:ext cx="266124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estra competencia v2">
  <p:cSld name="Nuestra competencia v2">
    <p:spTree>
      <p:nvGrpSpPr>
        <p:cNvPr id="149" name="Shape 149"/>
        <p:cNvGrpSpPr/>
        <p:nvPr/>
      </p:nvGrpSpPr>
      <p:grpSpPr>
        <a:xfrm>
          <a:off x="0" y="0"/>
          <a:ext cx="0" cy="0"/>
          <a:chOff x="0" y="0"/>
          <a:chExt cx="0" cy="0"/>
        </a:xfrm>
      </p:grpSpPr>
      <p:pic>
        <p:nvPicPr>
          <p:cNvPr id="150" name="Google Shape;150;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1" name="Google Shape;151;p42"/>
          <p:cNvSpPr txBox="1"/>
          <p:nvPr>
            <p:ph type="title"/>
          </p:nvPr>
        </p:nvSpPr>
        <p:spPr>
          <a:xfrm>
            <a:off x="614107" y="501519"/>
            <a:ext cx="10515600" cy="4920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2" name="Google Shape;152;p42"/>
          <p:cNvSpPr txBox="1"/>
          <p:nvPr>
            <p:ph idx="1" type="body"/>
          </p:nvPr>
        </p:nvSpPr>
        <p:spPr>
          <a:xfrm>
            <a:off x="3927206" y="1599947"/>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3" name="Google Shape;153;p42"/>
          <p:cNvSpPr txBox="1"/>
          <p:nvPr>
            <p:ph idx="2" type="body"/>
          </p:nvPr>
        </p:nvSpPr>
        <p:spPr>
          <a:xfrm>
            <a:off x="2423421" y="2378452"/>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3"/>
              </a:buClr>
              <a:buSzPts val="1800"/>
              <a:buFont typeface="Arial"/>
              <a:buNone/>
              <a:defRPr b="1" i="0" sz="18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4" name="Google Shape;154;p42"/>
          <p:cNvSpPr txBox="1"/>
          <p:nvPr>
            <p:ph idx="3" type="body"/>
          </p:nvPr>
        </p:nvSpPr>
        <p:spPr>
          <a:xfrm>
            <a:off x="5443586" y="2129182"/>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5" name="Google Shape;155;p42"/>
          <p:cNvSpPr txBox="1"/>
          <p:nvPr>
            <p:ph idx="4" type="body"/>
          </p:nvPr>
        </p:nvSpPr>
        <p:spPr>
          <a:xfrm>
            <a:off x="1234399" y="3528829"/>
            <a:ext cx="1209143"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6" name="Google Shape;156;p42"/>
          <p:cNvSpPr txBox="1"/>
          <p:nvPr>
            <p:ph idx="5" type="body"/>
          </p:nvPr>
        </p:nvSpPr>
        <p:spPr>
          <a:xfrm>
            <a:off x="7131018" y="3528829"/>
            <a:ext cx="1380681"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7" name="Google Shape;157;p42"/>
          <p:cNvSpPr txBox="1"/>
          <p:nvPr>
            <p:ph idx="6" type="body"/>
          </p:nvPr>
        </p:nvSpPr>
        <p:spPr>
          <a:xfrm>
            <a:off x="1322436" y="4634331"/>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A02AF9"/>
              </a:buClr>
              <a:buSzPts val="1800"/>
              <a:buFont typeface="Arial"/>
              <a:buNone/>
              <a:defRPr b="1" i="0" sz="18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8" name="Google Shape;158;p42"/>
          <p:cNvSpPr txBox="1"/>
          <p:nvPr>
            <p:ph idx="7" type="body"/>
          </p:nvPr>
        </p:nvSpPr>
        <p:spPr>
          <a:xfrm>
            <a:off x="2859913" y="4459860"/>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5"/>
              </a:buClr>
              <a:buSzPts val="1800"/>
              <a:buFont typeface="Arial"/>
              <a:buNone/>
              <a:defRPr b="1" i="0" sz="18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9" name="Google Shape;159;p42"/>
          <p:cNvSpPr txBox="1"/>
          <p:nvPr>
            <p:ph idx="8" type="body"/>
          </p:nvPr>
        </p:nvSpPr>
        <p:spPr>
          <a:xfrm>
            <a:off x="5237403" y="4321788"/>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00AEC7"/>
              </a:buClr>
              <a:buSzPts val="1800"/>
              <a:buFont typeface="Arial"/>
              <a:buNone/>
              <a:defRPr b="1" i="0" sz="18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0" name="Google Shape;160;p42"/>
          <p:cNvSpPr txBox="1"/>
          <p:nvPr>
            <p:ph idx="9" type="body"/>
          </p:nvPr>
        </p:nvSpPr>
        <p:spPr>
          <a:xfrm>
            <a:off x="3927206" y="5468790"/>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1" name="Google Shape;161;p42"/>
          <p:cNvSpPr txBox="1"/>
          <p:nvPr>
            <p:ph idx="13" type="body"/>
          </p:nvPr>
        </p:nvSpPr>
        <p:spPr>
          <a:xfrm>
            <a:off x="6486546" y="5195673"/>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BFBFBF"/>
              </a:buClr>
              <a:buSzPts val="1800"/>
              <a:buFont typeface="Arial"/>
              <a:buNone/>
              <a:defRPr b="1" i="0" sz="1800" u="none" cap="none" strike="noStrike">
                <a:solidFill>
                  <a:srgbClr val="BFBFB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62" name="Google Shape;162;p42"/>
          <p:cNvCxnSpPr/>
          <p:nvPr/>
        </p:nvCxnSpPr>
        <p:spPr>
          <a:xfrm>
            <a:off x="2447369" y="3774842"/>
            <a:ext cx="4683649" cy="0"/>
          </a:xfrm>
          <a:prstGeom prst="straightConnector1">
            <a:avLst/>
          </a:prstGeom>
          <a:noFill/>
          <a:ln cap="flat" cmpd="sng" w="9525">
            <a:solidFill>
              <a:schemeClr val="accent6"/>
            </a:solidFill>
            <a:prstDash val="solid"/>
            <a:miter lim="800000"/>
            <a:headEnd len="sm" w="sm" type="none"/>
            <a:tailEnd len="sm" w="sm" type="none"/>
          </a:ln>
        </p:spPr>
      </p:cxnSp>
      <p:cxnSp>
        <p:nvCxnSpPr>
          <p:cNvPr id="163" name="Google Shape;163;p42"/>
          <p:cNvCxnSpPr/>
          <p:nvPr/>
        </p:nvCxnSpPr>
        <p:spPr>
          <a:xfrm flipH="1" rot="10800000">
            <a:off x="4780689" y="2091972"/>
            <a:ext cx="4678" cy="3376818"/>
          </a:xfrm>
          <a:prstGeom prst="straightConnector1">
            <a:avLst/>
          </a:prstGeom>
          <a:noFill/>
          <a:ln cap="flat" cmpd="sng" w="9525">
            <a:solidFill>
              <a:schemeClr val="accent6"/>
            </a:solidFill>
            <a:prstDash val="solid"/>
            <a:miter lim="800000"/>
            <a:headEnd len="sm" w="sm" type="none"/>
            <a:tailEnd len="sm" w="sm" type="none"/>
          </a:ln>
        </p:spPr>
      </p:cxnSp>
      <p:sp>
        <p:nvSpPr>
          <p:cNvPr id="164" name="Google Shape;164;p4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1"/>
                </a:solidFill>
                <a:latin typeface="Calibri"/>
                <a:ea typeface="Calibri"/>
                <a:cs typeface="Calibri"/>
                <a:sym typeface="Calibri"/>
              </a:defRPr>
            </a:lvl1pPr>
            <a:lvl2pPr indent="0" lvl="1" marL="0" marR="0" algn="r">
              <a:spcBef>
                <a:spcPts val="0"/>
              </a:spcBef>
              <a:buNone/>
              <a:defRPr sz="1600">
                <a:solidFill>
                  <a:schemeClr val="accent1"/>
                </a:solidFill>
                <a:latin typeface="Calibri"/>
                <a:ea typeface="Calibri"/>
                <a:cs typeface="Calibri"/>
                <a:sym typeface="Calibri"/>
              </a:defRPr>
            </a:lvl2pPr>
            <a:lvl3pPr indent="0" lvl="2" marL="0" marR="0" algn="r">
              <a:spcBef>
                <a:spcPts val="0"/>
              </a:spcBef>
              <a:buNone/>
              <a:defRPr sz="1600">
                <a:solidFill>
                  <a:schemeClr val="accent1"/>
                </a:solidFill>
                <a:latin typeface="Calibri"/>
                <a:ea typeface="Calibri"/>
                <a:cs typeface="Calibri"/>
                <a:sym typeface="Calibri"/>
              </a:defRPr>
            </a:lvl3pPr>
            <a:lvl4pPr indent="0" lvl="3" marL="0" marR="0" algn="r">
              <a:spcBef>
                <a:spcPts val="0"/>
              </a:spcBef>
              <a:buNone/>
              <a:defRPr sz="1600">
                <a:solidFill>
                  <a:schemeClr val="accent1"/>
                </a:solidFill>
                <a:latin typeface="Calibri"/>
                <a:ea typeface="Calibri"/>
                <a:cs typeface="Calibri"/>
                <a:sym typeface="Calibri"/>
              </a:defRPr>
            </a:lvl4pPr>
            <a:lvl5pPr indent="0" lvl="4" marL="0" marR="0" algn="r">
              <a:spcBef>
                <a:spcPts val="0"/>
              </a:spcBef>
              <a:buNone/>
              <a:defRPr sz="1600">
                <a:solidFill>
                  <a:schemeClr val="accent1"/>
                </a:solidFill>
                <a:latin typeface="Calibri"/>
                <a:ea typeface="Calibri"/>
                <a:cs typeface="Calibri"/>
                <a:sym typeface="Calibri"/>
              </a:defRPr>
            </a:lvl5pPr>
            <a:lvl6pPr indent="0" lvl="5" marL="0" marR="0" algn="r">
              <a:spcBef>
                <a:spcPts val="0"/>
              </a:spcBef>
              <a:buNone/>
              <a:defRPr sz="1600">
                <a:solidFill>
                  <a:schemeClr val="accent1"/>
                </a:solidFill>
                <a:latin typeface="Calibri"/>
                <a:ea typeface="Calibri"/>
                <a:cs typeface="Calibri"/>
                <a:sym typeface="Calibri"/>
              </a:defRPr>
            </a:lvl6pPr>
            <a:lvl7pPr indent="0" lvl="6" marL="0" marR="0" algn="r">
              <a:spcBef>
                <a:spcPts val="0"/>
              </a:spcBef>
              <a:buNone/>
              <a:defRPr sz="1600">
                <a:solidFill>
                  <a:schemeClr val="accent1"/>
                </a:solidFill>
                <a:latin typeface="Calibri"/>
                <a:ea typeface="Calibri"/>
                <a:cs typeface="Calibri"/>
                <a:sym typeface="Calibri"/>
              </a:defRPr>
            </a:lvl7pPr>
            <a:lvl8pPr indent="0" lvl="7" marL="0" marR="0" algn="r">
              <a:spcBef>
                <a:spcPts val="0"/>
              </a:spcBef>
              <a:buNone/>
              <a:defRPr sz="1600">
                <a:solidFill>
                  <a:schemeClr val="accent1"/>
                </a:solidFill>
                <a:latin typeface="Calibri"/>
                <a:ea typeface="Calibri"/>
                <a:cs typeface="Calibri"/>
                <a:sym typeface="Calibri"/>
              </a:defRPr>
            </a:lvl8pPr>
            <a:lvl9pPr indent="0" lvl="8" marL="0" marR="0" algn="r">
              <a:spcBef>
                <a:spcPts val="0"/>
              </a:spcBef>
              <a:buNone/>
              <a:defRPr sz="1600">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66" name="Google Shape;166;p4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trategia de crecimiento">
  <p:cSld name="Estrategia de crecimiento">
    <p:spTree>
      <p:nvGrpSpPr>
        <p:cNvPr id="167" name="Shape 167"/>
        <p:cNvGrpSpPr/>
        <p:nvPr/>
      </p:nvGrpSpPr>
      <p:grpSpPr>
        <a:xfrm>
          <a:off x="0" y="0"/>
          <a:ext cx="0" cy="0"/>
          <a:chOff x="0" y="0"/>
          <a:chExt cx="0" cy="0"/>
        </a:xfrm>
      </p:grpSpPr>
      <p:pic>
        <p:nvPicPr>
          <p:cNvPr id="168" name="Google Shape;168;p43"/>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169" name="Google Shape;169;p43"/>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0" name="Google Shape;170;p43"/>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1" name="Google Shape;171;p43"/>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2" name="Google Shape;172;p43"/>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3" name="Google Shape;173;p43"/>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4" name="Google Shape;174;p43"/>
          <p:cNvSpPr txBox="1"/>
          <p:nvPr>
            <p:ph idx="5" type="body"/>
          </p:nvPr>
        </p:nvSpPr>
        <p:spPr>
          <a:xfrm>
            <a:off x="1462028"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 name="Google Shape;175;p43"/>
          <p:cNvSpPr txBox="1"/>
          <p:nvPr>
            <p:ph idx="6" type="body"/>
          </p:nvPr>
        </p:nvSpPr>
        <p:spPr>
          <a:xfrm>
            <a:off x="4691306" y="4704558"/>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6" name="Google Shape;176;p43"/>
          <p:cNvSpPr txBox="1"/>
          <p:nvPr>
            <p:ph idx="7" type="body"/>
          </p:nvPr>
        </p:nvSpPr>
        <p:spPr>
          <a:xfrm>
            <a:off x="7834982"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7" name="Google Shape;177;p4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79" name="Google Shape;179;p4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vance">
  <p:cSld name="Avance">
    <p:spTree>
      <p:nvGrpSpPr>
        <p:cNvPr id="180" name="Shape 180"/>
        <p:cNvGrpSpPr/>
        <p:nvPr/>
      </p:nvGrpSpPr>
      <p:grpSpPr>
        <a:xfrm>
          <a:off x="0" y="0"/>
          <a:ext cx="0" cy="0"/>
          <a:chOff x="0" y="0"/>
          <a:chExt cx="0" cy="0"/>
        </a:xfrm>
      </p:grpSpPr>
      <p:pic>
        <p:nvPicPr>
          <p:cNvPr id="181" name="Google Shape;181;p44"/>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182" name="Google Shape;182;p44"/>
          <p:cNvSpPr txBox="1"/>
          <p:nvPr>
            <p:ph type="title"/>
          </p:nvPr>
        </p:nvSpPr>
        <p:spPr>
          <a:xfrm>
            <a:off x="3356975" y="1144939"/>
            <a:ext cx="5473874" cy="687833"/>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3" name="Google Shape;183;p44"/>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4" name="Google Shape;184;p44"/>
          <p:cNvSpPr txBox="1"/>
          <p:nvPr>
            <p:ph idx="2" type="body"/>
          </p:nvPr>
        </p:nvSpPr>
        <p:spPr>
          <a:xfrm>
            <a:off x="963991" y="2822318"/>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5" name="Google Shape;185;p44"/>
          <p:cNvSpPr txBox="1"/>
          <p:nvPr>
            <p:ph idx="3" type="body"/>
          </p:nvPr>
        </p:nvSpPr>
        <p:spPr>
          <a:xfrm>
            <a:off x="866775" y="3333750"/>
            <a:ext cx="4352925" cy="26368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44"/>
          <p:cNvSpPr txBox="1"/>
          <p:nvPr>
            <p:ph idx="4" type="body"/>
          </p:nvPr>
        </p:nvSpPr>
        <p:spPr>
          <a:xfrm>
            <a:off x="5983159" y="3186346"/>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7" name="Google Shape;187;p44"/>
          <p:cNvSpPr txBox="1"/>
          <p:nvPr>
            <p:ph idx="5" type="body"/>
          </p:nvPr>
        </p:nvSpPr>
        <p:spPr>
          <a:xfrm>
            <a:off x="5983159" y="3699738"/>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8" name="Google Shape;188;p44"/>
          <p:cNvSpPr txBox="1"/>
          <p:nvPr>
            <p:ph idx="6" type="body"/>
          </p:nvPr>
        </p:nvSpPr>
        <p:spPr>
          <a:xfrm>
            <a:off x="5983159" y="4213130"/>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9" name="Google Shape;189;p44"/>
          <p:cNvSpPr txBox="1"/>
          <p:nvPr>
            <p:ph idx="7" type="body"/>
          </p:nvPr>
        </p:nvSpPr>
        <p:spPr>
          <a:xfrm>
            <a:off x="5983159" y="4726522"/>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0" name="Google Shape;190;p44"/>
          <p:cNvSpPr txBox="1"/>
          <p:nvPr>
            <p:ph idx="8" type="body"/>
          </p:nvPr>
        </p:nvSpPr>
        <p:spPr>
          <a:xfrm>
            <a:off x="5983159" y="5239913"/>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1" name="Google Shape;191;p44"/>
          <p:cNvSpPr txBox="1"/>
          <p:nvPr>
            <p:ph idx="9" type="body"/>
          </p:nvPr>
        </p:nvSpPr>
        <p:spPr>
          <a:xfrm>
            <a:off x="5983158" y="5757105"/>
            <a:ext cx="578977" cy="366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2" name="Google Shape;192;p44"/>
          <p:cNvSpPr txBox="1"/>
          <p:nvPr>
            <p:ph idx="13" type="body"/>
          </p:nvPr>
        </p:nvSpPr>
        <p:spPr>
          <a:xfrm>
            <a:off x="6479875" y="2829932"/>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3" name="Google Shape;193;p44"/>
          <p:cNvSpPr txBox="1"/>
          <p:nvPr>
            <p:ph idx="14" type="body"/>
          </p:nvPr>
        </p:nvSpPr>
        <p:spPr>
          <a:xfrm>
            <a:off x="6756287" y="5930807"/>
            <a:ext cx="680833" cy="5534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4" name="Google Shape;194;p44"/>
          <p:cNvSpPr txBox="1"/>
          <p:nvPr>
            <p:ph idx="15" type="body"/>
          </p:nvPr>
        </p:nvSpPr>
        <p:spPr>
          <a:xfrm>
            <a:off x="7583623" y="5930807"/>
            <a:ext cx="717943" cy="5534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5" name="Google Shape;195;p44"/>
          <p:cNvSpPr txBox="1"/>
          <p:nvPr>
            <p:ph idx="16" type="body"/>
          </p:nvPr>
        </p:nvSpPr>
        <p:spPr>
          <a:xfrm>
            <a:off x="8418590" y="5929991"/>
            <a:ext cx="688462" cy="5534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6" name="Google Shape;196;p44"/>
          <p:cNvSpPr txBox="1"/>
          <p:nvPr>
            <p:ph idx="17" type="body"/>
          </p:nvPr>
        </p:nvSpPr>
        <p:spPr>
          <a:xfrm>
            <a:off x="9244388" y="5929991"/>
            <a:ext cx="680835" cy="5534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 name="Google Shape;197;p44"/>
          <p:cNvSpPr txBox="1"/>
          <p:nvPr>
            <p:ph idx="18" type="body"/>
          </p:nvPr>
        </p:nvSpPr>
        <p:spPr>
          <a:xfrm>
            <a:off x="10072728" y="5929991"/>
            <a:ext cx="717942" cy="55348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198" name="Google Shape;198;p44"/>
          <p:cNvGrpSpPr/>
          <p:nvPr/>
        </p:nvGrpSpPr>
        <p:grpSpPr>
          <a:xfrm>
            <a:off x="6593151" y="3356785"/>
            <a:ext cx="4296522" cy="2583500"/>
            <a:chOff x="6593151" y="3356785"/>
            <a:chExt cx="4296522" cy="2583500"/>
          </a:xfrm>
        </p:grpSpPr>
        <p:cxnSp>
          <p:nvCxnSpPr>
            <p:cNvPr id="199" name="Google Shape;199;p44"/>
            <p:cNvCxnSpPr/>
            <p:nvPr/>
          </p:nvCxnSpPr>
          <p:spPr>
            <a:xfrm>
              <a:off x="6593151" y="3873977"/>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200" name="Google Shape;200;p44"/>
            <p:cNvCxnSpPr/>
            <p:nvPr/>
          </p:nvCxnSpPr>
          <p:spPr>
            <a:xfrm>
              <a:off x="6593151" y="3356785"/>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201" name="Google Shape;201;p44"/>
            <p:cNvCxnSpPr/>
            <p:nvPr/>
          </p:nvCxnSpPr>
          <p:spPr>
            <a:xfrm>
              <a:off x="6593151" y="5940285"/>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202" name="Google Shape;202;p44"/>
            <p:cNvCxnSpPr/>
            <p:nvPr/>
          </p:nvCxnSpPr>
          <p:spPr>
            <a:xfrm>
              <a:off x="6593151" y="5417240"/>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203" name="Google Shape;203;p44"/>
            <p:cNvCxnSpPr/>
            <p:nvPr/>
          </p:nvCxnSpPr>
          <p:spPr>
            <a:xfrm>
              <a:off x="6593151" y="4908361"/>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cxnSp>
          <p:nvCxnSpPr>
            <p:cNvPr id="204" name="Google Shape;204;p44"/>
            <p:cNvCxnSpPr/>
            <p:nvPr/>
          </p:nvCxnSpPr>
          <p:spPr>
            <a:xfrm>
              <a:off x="6593151" y="4393627"/>
              <a:ext cx="4296522" cy="0"/>
            </a:xfrm>
            <a:prstGeom prst="straightConnector1">
              <a:avLst/>
            </a:prstGeom>
            <a:noFill/>
            <a:ln cap="flat" cmpd="sng" w="9525">
              <a:solidFill>
                <a:schemeClr val="accent3">
                  <a:alpha val="40000"/>
                </a:schemeClr>
              </a:solidFill>
              <a:prstDash val="solid"/>
              <a:miter lim="800000"/>
              <a:headEnd len="sm" w="sm" type="none"/>
              <a:tailEnd len="sm" w="sm" type="none"/>
            </a:ln>
          </p:spPr>
        </p:cxnSp>
      </p:grpSp>
      <p:sp>
        <p:nvSpPr>
          <p:cNvPr id="205" name="Google Shape;205;p44"/>
          <p:cNvSpPr/>
          <p:nvPr/>
        </p:nvSpPr>
        <p:spPr>
          <a:xfrm>
            <a:off x="6756287" y="5431011"/>
            <a:ext cx="680833" cy="501361"/>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44"/>
          <p:cNvSpPr/>
          <p:nvPr/>
        </p:nvSpPr>
        <p:spPr>
          <a:xfrm>
            <a:off x="7586167" y="4913817"/>
            <a:ext cx="680834" cy="1018553"/>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44"/>
          <p:cNvSpPr/>
          <p:nvPr/>
        </p:nvSpPr>
        <p:spPr>
          <a:xfrm>
            <a:off x="8416048" y="4396625"/>
            <a:ext cx="680835" cy="1534931"/>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44"/>
          <p:cNvSpPr/>
          <p:nvPr/>
        </p:nvSpPr>
        <p:spPr>
          <a:xfrm>
            <a:off x="9244388" y="3879433"/>
            <a:ext cx="680835" cy="2052123"/>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44"/>
          <p:cNvSpPr/>
          <p:nvPr/>
        </p:nvSpPr>
        <p:spPr>
          <a:xfrm>
            <a:off x="10075270" y="3362241"/>
            <a:ext cx="680836" cy="2569313"/>
          </a:xfrm>
          <a:prstGeom prst="rect">
            <a:avLst/>
          </a:prstGeom>
          <a:solidFill>
            <a:schemeClr val="accen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4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4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212" name="Google Shape;212;p4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n de acción de dos años">
  <p:cSld name="Plan de acción de dos años">
    <p:spTree>
      <p:nvGrpSpPr>
        <p:cNvPr id="213" name="Shape 213"/>
        <p:cNvGrpSpPr/>
        <p:nvPr/>
      </p:nvGrpSpPr>
      <p:grpSpPr>
        <a:xfrm>
          <a:off x="0" y="0"/>
          <a:ext cx="0" cy="0"/>
          <a:chOff x="0" y="0"/>
          <a:chExt cx="0" cy="0"/>
        </a:xfrm>
      </p:grpSpPr>
      <p:pic>
        <p:nvPicPr>
          <p:cNvPr id="214" name="Google Shape;214;p45"/>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15" name="Google Shape;215;p45"/>
          <p:cNvGrpSpPr/>
          <p:nvPr/>
        </p:nvGrpSpPr>
        <p:grpSpPr>
          <a:xfrm>
            <a:off x="2010137" y="2689356"/>
            <a:ext cx="8510121" cy="0"/>
            <a:chOff x="1504814" y="2488864"/>
            <a:chExt cx="8510121" cy="0"/>
          </a:xfrm>
        </p:grpSpPr>
        <p:cxnSp>
          <p:nvCxnSpPr>
            <p:cNvPr id="216" name="Google Shape;216;p45"/>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7" name="Google Shape;217;p45"/>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8" name="Google Shape;218;p45"/>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19" name="Google Shape;219;p45"/>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0" name="Google Shape;220;p45"/>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1" name="Google Shape;221;p45"/>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2" name="Google Shape;222;p45"/>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3" name="Google Shape;223;p45"/>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4" name="Google Shape;224;p45"/>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5" name="Google Shape;225;p45"/>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26" name="Google Shape;226;p45"/>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27" name="Google Shape;227;p45"/>
          <p:cNvSpPr txBox="1"/>
          <p:nvPr>
            <p:ph type="title"/>
          </p:nvPr>
        </p:nvSpPr>
        <p:spPr>
          <a:xfrm>
            <a:off x="681698" y="512299"/>
            <a:ext cx="10515600" cy="72738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8" name="Google Shape;228;p45"/>
          <p:cNvSpPr txBox="1"/>
          <p:nvPr>
            <p:ph idx="1" type="body"/>
          </p:nvPr>
        </p:nvSpPr>
        <p:spPr>
          <a:xfrm>
            <a:off x="199242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9" name="Google Shape;229;p45"/>
          <p:cNvSpPr txBox="1"/>
          <p:nvPr>
            <p:ph idx="2" type="body"/>
          </p:nvPr>
        </p:nvSpPr>
        <p:spPr>
          <a:xfrm>
            <a:off x="4360668"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0" name="Google Shape;230;p45"/>
          <p:cNvSpPr txBox="1"/>
          <p:nvPr>
            <p:ph idx="3" type="body"/>
          </p:nvPr>
        </p:nvSpPr>
        <p:spPr>
          <a:xfrm>
            <a:off x="830774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45"/>
          <p:cNvSpPr txBox="1"/>
          <p:nvPr>
            <p:ph idx="4" type="body"/>
          </p:nvPr>
        </p:nvSpPr>
        <p:spPr>
          <a:xfrm>
            <a:off x="505322" y="2436036"/>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45"/>
          <p:cNvSpPr txBox="1"/>
          <p:nvPr>
            <p:ph idx="5" type="body"/>
          </p:nvPr>
        </p:nvSpPr>
        <p:spPr>
          <a:xfrm>
            <a:off x="167540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45"/>
          <p:cNvSpPr txBox="1"/>
          <p:nvPr>
            <p:ph idx="6" type="body"/>
          </p:nvPr>
        </p:nvSpPr>
        <p:spPr>
          <a:xfrm>
            <a:off x="246481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4" name="Google Shape;234;p45"/>
          <p:cNvSpPr txBox="1"/>
          <p:nvPr>
            <p:ph idx="7" type="body"/>
          </p:nvPr>
        </p:nvSpPr>
        <p:spPr>
          <a:xfrm>
            <a:off x="325423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5" name="Google Shape;235;p45"/>
          <p:cNvSpPr txBox="1"/>
          <p:nvPr>
            <p:ph idx="8" type="body"/>
          </p:nvPr>
        </p:nvSpPr>
        <p:spPr>
          <a:xfrm>
            <a:off x="404364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 name="Google Shape;236;p45"/>
          <p:cNvSpPr txBox="1"/>
          <p:nvPr>
            <p:ph idx="9" type="body"/>
          </p:nvPr>
        </p:nvSpPr>
        <p:spPr>
          <a:xfrm>
            <a:off x="483306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7" name="Google Shape;237;p45"/>
          <p:cNvSpPr txBox="1"/>
          <p:nvPr>
            <p:ph idx="13" type="body"/>
          </p:nvPr>
        </p:nvSpPr>
        <p:spPr>
          <a:xfrm>
            <a:off x="562247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45"/>
          <p:cNvSpPr txBox="1"/>
          <p:nvPr>
            <p:ph idx="14" type="body"/>
          </p:nvPr>
        </p:nvSpPr>
        <p:spPr>
          <a:xfrm>
            <a:off x="641189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9" name="Google Shape;239;p45"/>
          <p:cNvSpPr txBox="1"/>
          <p:nvPr>
            <p:ph idx="15" type="body"/>
          </p:nvPr>
        </p:nvSpPr>
        <p:spPr>
          <a:xfrm>
            <a:off x="720130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0" name="Google Shape;240;p45"/>
          <p:cNvSpPr txBox="1"/>
          <p:nvPr>
            <p:ph idx="16" type="body"/>
          </p:nvPr>
        </p:nvSpPr>
        <p:spPr>
          <a:xfrm>
            <a:off x="799072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1" name="Google Shape;241;p45"/>
          <p:cNvSpPr txBox="1"/>
          <p:nvPr>
            <p:ph idx="17" type="body"/>
          </p:nvPr>
        </p:nvSpPr>
        <p:spPr>
          <a:xfrm>
            <a:off x="878013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2" name="Google Shape;242;p45"/>
          <p:cNvSpPr txBox="1"/>
          <p:nvPr>
            <p:ph idx="18" type="body"/>
          </p:nvPr>
        </p:nvSpPr>
        <p:spPr>
          <a:xfrm>
            <a:off x="956955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3" name="Google Shape;243;p45"/>
          <p:cNvSpPr txBox="1"/>
          <p:nvPr>
            <p:ph idx="19" type="body"/>
          </p:nvPr>
        </p:nvSpPr>
        <p:spPr>
          <a:xfrm>
            <a:off x="10358963"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4" name="Google Shape;244;p45"/>
          <p:cNvSpPr txBox="1"/>
          <p:nvPr>
            <p:ph idx="20" type="body"/>
          </p:nvPr>
        </p:nvSpPr>
        <p:spPr>
          <a:xfrm>
            <a:off x="199242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5" name="Google Shape;245;p45"/>
          <p:cNvSpPr txBox="1"/>
          <p:nvPr>
            <p:ph idx="21" type="body"/>
          </p:nvPr>
        </p:nvSpPr>
        <p:spPr>
          <a:xfrm>
            <a:off x="5939498"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6"/>
              </a:buClr>
              <a:buSzPts val="1400"/>
              <a:buFont typeface="Arial"/>
              <a:buNone/>
              <a:defRPr b="1" i="0" sz="1400" u="none" cap="none" strike="noStrike">
                <a:solidFill>
                  <a:schemeClr val="accent6"/>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6" name="Google Shape;246;p45"/>
          <p:cNvSpPr txBox="1"/>
          <p:nvPr>
            <p:ph idx="22" type="body"/>
          </p:nvPr>
        </p:nvSpPr>
        <p:spPr>
          <a:xfrm>
            <a:off x="988657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7" name="Google Shape;247;p45"/>
          <p:cNvSpPr txBox="1"/>
          <p:nvPr>
            <p:ph idx="23" type="body"/>
          </p:nvPr>
        </p:nvSpPr>
        <p:spPr>
          <a:xfrm>
            <a:off x="505322" y="4134112"/>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8" name="Google Shape;248;p45"/>
          <p:cNvSpPr txBox="1"/>
          <p:nvPr>
            <p:ph idx="24" type="body"/>
          </p:nvPr>
        </p:nvSpPr>
        <p:spPr>
          <a:xfrm>
            <a:off x="167540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9" name="Google Shape;249;p45"/>
          <p:cNvSpPr txBox="1"/>
          <p:nvPr>
            <p:ph idx="25" type="body"/>
          </p:nvPr>
        </p:nvSpPr>
        <p:spPr>
          <a:xfrm>
            <a:off x="246481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0" name="Google Shape;250;p45"/>
          <p:cNvSpPr txBox="1"/>
          <p:nvPr>
            <p:ph idx="26" type="body"/>
          </p:nvPr>
        </p:nvSpPr>
        <p:spPr>
          <a:xfrm>
            <a:off x="325423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1" name="Google Shape;251;p45"/>
          <p:cNvSpPr txBox="1"/>
          <p:nvPr>
            <p:ph idx="27" type="body"/>
          </p:nvPr>
        </p:nvSpPr>
        <p:spPr>
          <a:xfrm>
            <a:off x="404364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45"/>
          <p:cNvSpPr txBox="1"/>
          <p:nvPr>
            <p:ph idx="28" type="body"/>
          </p:nvPr>
        </p:nvSpPr>
        <p:spPr>
          <a:xfrm>
            <a:off x="483306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45"/>
          <p:cNvSpPr txBox="1"/>
          <p:nvPr>
            <p:ph idx="29" type="body"/>
          </p:nvPr>
        </p:nvSpPr>
        <p:spPr>
          <a:xfrm>
            <a:off x="562247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45"/>
          <p:cNvSpPr txBox="1"/>
          <p:nvPr>
            <p:ph idx="30" type="body"/>
          </p:nvPr>
        </p:nvSpPr>
        <p:spPr>
          <a:xfrm>
            <a:off x="641189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5" name="Google Shape;255;p45"/>
          <p:cNvSpPr txBox="1"/>
          <p:nvPr>
            <p:ph idx="31" type="body"/>
          </p:nvPr>
        </p:nvSpPr>
        <p:spPr>
          <a:xfrm>
            <a:off x="720130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6" name="Google Shape;256;p45"/>
          <p:cNvSpPr txBox="1"/>
          <p:nvPr>
            <p:ph idx="32" type="body"/>
          </p:nvPr>
        </p:nvSpPr>
        <p:spPr>
          <a:xfrm>
            <a:off x="799072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7" name="Google Shape;257;p45"/>
          <p:cNvSpPr txBox="1"/>
          <p:nvPr>
            <p:ph idx="33" type="body"/>
          </p:nvPr>
        </p:nvSpPr>
        <p:spPr>
          <a:xfrm>
            <a:off x="878013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8" name="Google Shape;258;p45"/>
          <p:cNvSpPr txBox="1"/>
          <p:nvPr>
            <p:ph idx="34" type="body"/>
          </p:nvPr>
        </p:nvSpPr>
        <p:spPr>
          <a:xfrm>
            <a:off x="956955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9" name="Google Shape;259;p45"/>
          <p:cNvSpPr txBox="1"/>
          <p:nvPr>
            <p:ph idx="35" type="body"/>
          </p:nvPr>
        </p:nvSpPr>
        <p:spPr>
          <a:xfrm>
            <a:off x="10358963"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60" name="Google Shape;260;p45"/>
          <p:cNvGrpSpPr/>
          <p:nvPr/>
        </p:nvGrpSpPr>
        <p:grpSpPr>
          <a:xfrm>
            <a:off x="2010137" y="4391183"/>
            <a:ext cx="8510121" cy="0"/>
            <a:chOff x="1504814" y="2488864"/>
            <a:chExt cx="8510121" cy="0"/>
          </a:xfrm>
        </p:grpSpPr>
        <p:cxnSp>
          <p:nvCxnSpPr>
            <p:cNvPr id="261" name="Google Shape;261;p45"/>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2" name="Google Shape;262;p45"/>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3" name="Google Shape;263;p45"/>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4" name="Google Shape;264;p45"/>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5" name="Google Shape;265;p45"/>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6" name="Google Shape;266;p45"/>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7" name="Google Shape;267;p45"/>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8" name="Google Shape;268;p45"/>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69" name="Google Shape;269;p45"/>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70" name="Google Shape;270;p45"/>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71" name="Google Shape;271;p45"/>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72" name="Google Shape;272;p4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274" name="Google Shape;274;p4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zas">
  <p:cSld name="Finanzas">
    <p:spTree>
      <p:nvGrpSpPr>
        <p:cNvPr id="275" name="Shape 275"/>
        <p:cNvGrpSpPr/>
        <p:nvPr/>
      </p:nvGrpSpPr>
      <p:grpSpPr>
        <a:xfrm>
          <a:off x="0" y="0"/>
          <a:ext cx="0" cy="0"/>
          <a:chOff x="0" y="0"/>
          <a:chExt cx="0" cy="0"/>
        </a:xfrm>
      </p:grpSpPr>
      <p:pic>
        <p:nvPicPr>
          <p:cNvPr id="276" name="Google Shape;276;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7" name="Google Shape;277;p46"/>
          <p:cNvSpPr txBox="1"/>
          <p:nvPr>
            <p:ph type="title"/>
          </p:nvPr>
        </p:nvSpPr>
        <p:spPr>
          <a:xfrm>
            <a:off x="692949" y="527542"/>
            <a:ext cx="6922876" cy="68783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8" name="Google Shape;278;p46"/>
          <p:cNvSpPr txBox="1"/>
          <p:nvPr>
            <p:ph idx="1" type="body"/>
          </p:nvPr>
        </p:nvSpPr>
        <p:spPr>
          <a:xfrm>
            <a:off x="693738" y="1128713"/>
            <a:ext cx="7654925" cy="50688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9" name="Google Shape;279;p4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1"/>
                </a:solidFill>
                <a:latin typeface="Calibri"/>
                <a:ea typeface="Calibri"/>
                <a:cs typeface="Calibri"/>
                <a:sym typeface="Calibri"/>
              </a:defRPr>
            </a:lvl1pPr>
            <a:lvl2pPr indent="0" lvl="1" marL="0" marR="0" algn="r">
              <a:spcBef>
                <a:spcPts val="0"/>
              </a:spcBef>
              <a:buNone/>
              <a:defRPr sz="1600">
                <a:solidFill>
                  <a:schemeClr val="accent1"/>
                </a:solidFill>
                <a:latin typeface="Calibri"/>
                <a:ea typeface="Calibri"/>
                <a:cs typeface="Calibri"/>
                <a:sym typeface="Calibri"/>
              </a:defRPr>
            </a:lvl2pPr>
            <a:lvl3pPr indent="0" lvl="2" marL="0" marR="0" algn="r">
              <a:spcBef>
                <a:spcPts val="0"/>
              </a:spcBef>
              <a:buNone/>
              <a:defRPr sz="1600">
                <a:solidFill>
                  <a:schemeClr val="accent1"/>
                </a:solidFill>
                <a:latin typeface="Calibri"/>
                <a:ea typeface="Calibri"/>
                <a:cs typeface="Calibri"/>
                <a:sym typeface="Calibri"/>
              </a:defRPr>
            </a:lvl3pPr>
            <a:lvl4pPr indent="0" lvl="3" marL="0" marR="0" algn="r">
              <a:spcBef>
                <a:spcPts val="0"/>
              </a:spcBef>
              <a:buNone/>
              <a:defRPr sz="1600">
                <a:solidFill>
                  <a:schemeClr val="accent1"/>
                </a:solidFill>
                <a:latin typeface="Calibri"/>
                <a:ea typeface="Calibri"/>
                <a:cs typeface="Calibri"/>
                <a:sym typeface="Calibri"/>
              </a:defRPr>
            </a:lvl4pPr>
            <a:lvl5pPr indent="0" lvl="4" marL="0" marR="0" algn="r">
              <a:spcBef>
                <a:spcPts val="0"/>
              </a:spcBef>
              <a:buNone/>
              <a:defRPr sz="1600">
                <a:solidFill>
                  <a:schemeClr val="accent1"/>
                </a:solidFill>
                <a:latin typeface="Calibri"/>
                <a:ea typeface="Calibri"/>
                <a:cs typeface="Calibri"/>
                <a:sym typeface="Calibri"/>
              </a:defRPr>
            </a:lvl5pPr>
            <a:lvl6pPr indent="0" lvl="5" marL="0" marR="0" algn="r">
              <a:spcBef>
                <a:spcPts val="0"/>
              </a:spcBef>
              <a:buNone/>
              <a:defRPr sz="1600">
                <a:solidFill>
                  <a:schemeClr val="accent1"/>
                </a:solidFill>
                <a:latin typeface="Calibri"/>
                <a:ea typeface="Calibri"/>
                <a:cs typeface="Calibri"/>
                <a:sym typeface="Calibri"/>
              </a:defRPr>
            </a:lvl6pPr>
            <a:lvl7pPr indent="0" lvl="6" marL="0" marR="0" algn="r">
              <a:spcBef>
                <a:spcPts val="0"/>
              </a:spcBef>
              <a:buNone/>
              <a:defRPr sz="1600">
                <a:solidFill>
                  <a:schemeClr val="accent1"/>
                </a:solidFill>
                <a:latin typeface="Calibri"/>
                <a:ea typeface="Calibri"/>
                <a:cs typeface="Calibri"/>
                <a:sym typeface="Calibri"/>
              </a:defRPr>
            </a:lvl7pPr>
            <a:lvl8pPr indent="0" lvl="7" marL="0" marR="0" algn="r">
              <a:spcBef>
                <a:spcPts val="0"/>
              </a:spcBef>
              <a:buNone/>
              <a:defRPr sz="1600">
                <a:solidFill>
                  <a:schemeClr val="accent1"/>
                </a:solidFill>
                <a:latin typeface="Calibri"/>
                <a:ea typeface="Calibri"/>
                <a:cs typeface="Calibri"/>
                <a:sym typeface="Calibri"/>
              </a:defRPr>
            </a:lvl8pPr>
            <a:lvl9pPr indent="0" lvl="8" marL="0" marR="0" algn="r">
              <a:spcBef>
                <a:spcPts val="0"/>
              </a:spcBef>
              <a:buNone/>
              <a:defRPr sz="1600">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281" name="Google Shape;281;p4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ozca al equipo 4-Up">
  <p:cSld name="Conozca al equipo 4-Up">
    <p:spTree>
      <p:nvGrpSpPr>
        <p:cNvPr id="282" name="Shape 282"/>
        <p:cNvGrpSpPr/>
        <p:nvPr/>
      </p:nvGrpSpPr>
      <p:grpSpPr>
        <a:xfrm>
          <a:off x="0" y="0"/>
          <a:ext cx="0" cy="0"/>
          <a:chOff x="0" y="0"/>
          <a:chExt cx="0" cy="0"/>
        </a:xfrm>
      </p:grpSpPr>
      <p:pic>
        <p:nvPicPr>
          <p:cNvPr id="283" name="Google Shape;283;p47"/>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284" name="Google Shape;284;p47"/>
          <p:cNvSpPr txBox="1"/>
          <p:nvPr>
            <p:ph type="title"/>
          </p:nvPr>
        </p:nvSpPr>
        <p:spPr>
          <a:xfrm>
            <a:off x="655858" y="2377440"/>
            <a:ext cx="1939480" cy="211550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5" name="Google Shape;285;p47"/>
          <p:cNvSpPr/>
          <p:nvPr>
            <p:ph idx="2" type="pic"/>
          </p:nvPr>
        </p:nvSpPr>
        <p:spPr>
          <a:xfrm>
            <a:off x="3088220" y="2599422"/>
            <a:ext cx="1502806" cy="1502805"/>
          </a:xfrm>
          <a:prstGeom prst="ellipse">
            <a:avLst/>
          </a:prstGeom>
          <a:noFill/>
          <a:ln>
            <a:noFill/>
          </a:ln>
        </p:spPr>
      </p:sp>
      <p:sp>
        <p:nvSpPr>
          <p:cNvPr id="286" name="Google Shape;286;p47"/>
          <p:cNvSpPr/>
          <p:nvPr>
            <p:ph idx="3" type="pic"/>
          </p:nvPr>
        </p:nvSpPr>
        <p:spPr>
          <a:xfrm>
            <a:off x="5190425" y="2599420"/>
            <a:ext cx="1502806" cy="1502805"/>
          </a:xfrm>
          <a:prstGeom prst="ellipse">
            <a:avLst/>
          </a:prstGeom>
          <a:noFill/>
          <a:ln>
            <a:noFill/>
          </a:ln>
        </p:spPr>
      </p:sp>
      <p:sp>
        <p:nvSpPr>
          <p:cNvPr id="287" name="Google Shape;287;p47"/>
          <p:cNvSpPr/>
          <p:nvPr>
            <p:ph idx="4" type="pic"/>
          </p:nvPr>
        </p:nvSpPr>
        <p:spPr>
          <a:xfrm>
            <a:off x="7291629" y="2599420"/>
            <a:ext cx="1502806" cy="1502805"/>
          </a:xfrm>
          <a:prstGeom prst="ellipse">
            <a:avLst/>
          </a:prstGeom>
          <a:noFill/>
          <a:ln>
            <a:noFill/>
          </a:ln>
        </p:spPr>
      </p:sp>
      <p:sp>
        <p:nvSpPr>
          <p:cNvPr id="288" name="Google Shape;288;p47"/>
          <p:cNvSpPr/>
          <p:nvPr>
            <p:ph idx="5" type="pic"/>
          </p:nvPr>
        </p:nvSpPr>
        <p:spPr>
          <a:xfrm>
            <a:off x="9387443" y="2599420"/>
            <a:ext cx="1502806" cy="1502805"/>
          </a:xfrm>
          <a:prstGeom prst="ellipse">
            <a:avLst/>
          </a:prstGeom>
          <a:noFill/>
          <a:ln>
            <a:noFill/>
          </a:ln>
        </p:spPr>
      </p:sp>
      <p:sp>
        <p:nvSpPr>
          <p:cNvPr id="289" name="Google Shape;289;p47"/>
          <p:cNvSpPr/>
          <p:nvPr/>
        </p:nvSpPr>
        <p:spPr>
          <a:xfrm>
            <a:off x="2975041" y="2486242"/>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47"/>
          <p:cNvSpPr/>
          <p:nvPr/>
        </p:nvSpPr>
        <p:spPr>
          <a:xfrm>
            <a:off x="5077246"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47"/>
          <p:cNvSpPr/>
          <p:nvPr/>
        </p:nvSpPr>
        <p:spPr>
          <a:xfrm>
            <a:off x="7178450"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47"/>
          <p:cNvSpPr/>
          <p:nvPr/>
        </p:nvSpPr>
        <p:spPr>
          <a:xfrm>
            <a:off x="9274264"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47"/>
          <p:cNvSpPr txBox="1"/>
          <p:nvPr>
            <p:ph idx="1" type="body"/>
          </p:nvPr>
        </p:nvSpPr>
        <p:spPr>
          <a:xfrm>
            <a:off x="2796727"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4" name="Google Shape;294;p47"/>
          <p:cNvSpPr txBox="1"/>
          <p:nvPr>
            <p:ph idx="6" type="body"/>
          </p:nvPr>
        </p:nvSpPr>
        <p:spPr>
          <a:xfrm>
            <a:off x="2896865"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5" name="Google Shape;295;p47"/>
          <p:cNvSpPr txBox="1"/>
          <p:nvPr>
            <p:ph idx="7" type="body"/>
          </p:nvPr>
        </p:nvSpPr>
        <p:spPr>
          <a:xfrm>
            <a:off x="4898932"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6" name="Google Shape;296;p47"/>
          <p:cNvSpPr txBox="1"/>
          <p:nvPr>
            <p:ph idx="8" type="body"/>
          </p:nvPr>
        </p:nvSpPr>
        <p:spPr>
          <a:xfrm>
            <a:off x="4999070"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 name="Google Shape;297;p47"/>
          <p:cNvSpPr txBox="1"/>
          <p:nvPr>
            <p:ph idx="9" type="body"/>
          </p:nvPr>
        </p:nvSpPr>
        <p:spPr>
          <a:xfrm>
            <a:off x="7000136" y="4435751"/>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8" name="Google Shape;298;p47"/>
          <p:cNvSpPr txBox="1"/>
          <p:nvPr>
            <p:ph idx="13" type="body"/>
          </p:nvPr>
        </p:nvSpPr>
        <p:spPr>
          <a:xfrm>
            <a:off x="7100274"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9" name="Google Shape;299;p47"/>
          <p:cNvSpPr txBox="1"/>
          <p:nvPr>
            <p:ph idx="14" type="body"/>
          </p:nvPr>
        </p:nvSpPr>
        <p:spPr>
          <a:xfrm>
            <a:off x="9095950"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0" name="Google Shape;300;p47"/>
          <p:cNvSpPr txBox="1"/>
          <p:nvPr>
            <p:ph idx="15" type="body"/>
          </p:nvPr>
        </p:nvSpPr>
        <p:spPr>
          <a:xfrm>
            <a:off x="9196088"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1" name="Google Shape;301;p4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4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303" name="Google Shape;303;p4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a">
  <p:cSld name="Problema">
    <p:spTree>
      <p:nvGrpSpPr>
        <p:cNvPr id="17" name="Shape 17"/>
        <p:cNvGrpSpPr/>
        <p:nvPr/>
      </p:nvGrpSpPr>
      <p:grpSpPr>
        <a:xfrm>
          <a:off x="0" y="0"/>
          <a:ext cx="0" cy="0"/>
          <a:chOff x="0" y="0"/>
          <a:chExt cx="0" cy="0"/>
        </a:xfrm>
      </p:grpSpPr>
      <p:pic>
        <p:nvPicPr>
          <p:cNvPr id="18" name="Google Shape;18;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 name="Google Shape;19;p30"/>
          <p:cNvSpPr txBox="1"/>
          <p:nvPr>
            <p:ph type="title"/>
          </p:nvPr>
        </p:nvSpPr>
        <p:spPr>
          <a:xfrm>
            <a:off x="4187069" y="695093"/>
            <a:ext cx="4919354" cy="6674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30"/>
          <p:cNvSpPr txBox="1"/>
          <p:nvPr>
            <p:ph idx="1" type="body"/>
          </p:nvPr>
        </p:nvSpPr>
        <p:spPr>
          <a:xfrm>
            <a:off x="4199594" y="1873815"/>
            <a:ext cx="2556579"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 name="Google Shape;21;p30"/>
          <p:cNvSpPr txBox="1"/>
          <p:nvPr>
            <p:ph idx="2" type="body"/>
          </p:nvPr>
        </p:nvSpPr>
        <p:spPr>
          <a:xfrm>
            <a:off x="4199595" y="2178444"/>
            <a:ext cx="2556579"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30"/>
          <p:cNvSpPr txBox="1"/>
          <p:nvPr>
            <p:ph idx="3" type="body"/>
          </p:nvPr>
        </p:nvSpPr>
        <p:spPr>
          <a:xfrm>
            <a:off x="7538997" y="1873815"/>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30"/>
          <p:cNvSpPr txBox="1"/>
          <p:nvPr>
            <p:ph idx="4" type="body"/>
          </p:nvPr>
        </p:nvSpPr>
        <p:spPr>
          <a:xfrm>
            <a:off x="7538997" y="2178444"/>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30"/>
          <p:cNvSpPr txBox="1"/>
          <p:nvPr>
            <p:ph idx="5" type="body"/>
          </p:nvPr>
        </p:nvSpPr>
        <p:spPr>
          <a:xfrm>
            <a:off x="4199595" y="4071261"/>
            <a:ext cx="2556577"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30"/>
          <p:cNvSpPr txBox="1"/>
          <p:nvPr>
            <p:ph idx="6" type="body"/>
          </p:nvPr>
        </p:nvSpPr>
        <p:spPr>
          <a:xfrm>
            <a:off x="4199596" y="4383943"/>
            <a:ext cx="2556577"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30"/>
          <p:cNvSpPr txBox="1"/>
          <p:nvPr>
            <p:ph idx="7" type="body"/>
          </p:nvPr>
        </p:nvSpPr>
        <p:spPr>
          <a:xfrm>
            <a:off x="7538997" y="4071261"/>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30"/>
          <p:cNvSpPr txBox="1"/>
          <p:nvPr>
            <p:ph idx="8" type="body"/>
          </p:nvPr>
        </p:nvSpPr>
        <p:spPr>
          <a:xfrm>
            <a:off x="7538997" y="4375890"/>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3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30" name="Google Shape;30;p3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ozca al equipo 8-Up">
  <p:cSld name="Conozca al equipo 8-Up">
    <p:spTree>
      <p:nvGrpSpPr>
        <p:cNvPr id="304" name="Shape 304"/>
        <p:cNvGrpSpPr/>
        <p:nvPr/>
      </p:nvGrpSpPr>
      <p:grpSpPr>
        <a:xfrm>
          <a:off x="0" y="0"/>
          <a:ext cx="0" cy="0"/>
          <a:chOff x="0" y="0"/>
          <a:chExt cx="0" cy="0"/>
        </a:xfrm>
      </p:grpSpPr>
      <p:pic>
        <p:nvPicPr>
          <p:cNvPr id="305" name="Google Shape;305;p48"/>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306" name="Google Shape;306;p48"/>
          <p:cNvSpPr txBox="1"/>
          <p:nvPr>
            <p:ph type="title"/>
          </p:nvPr>
        </p:nvSpPr>
        <p:spPr>
          <a:xfrm>
            <a:off x="661216" y="2375820"/>
            <a:ext cx="1939480" cy="2112264"/>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7" name="Google Shape;307;p48"/>
          <p:cNvSpPr/>
          <p:nvPr>
            <p:ph idx="2" type="pic"/>
          </p:nvPr>
        </p:nvSpPr>
        <p:spPr>
          <a:xfrm>
            <a:off x="3136339" y="1326925"/>
            <a:ext cx="1391577" cy="1391576"/>
          </a:xfrm>
          <a:prstGeom prst="ellipse">
            <a:avLst/>
          </a:prstGeom>
          <a:noFill/>
          <a:ln>
            <a:noFill/>
          </a:ln>
        </p:spPr>
      </p:sp>
      <p:sp>
        <p:nvSpPr>
          <p:cNvPr id="308" name="Google Shape;308;p48"/>
          <p:cNvSpPr/>
          <p:nvPr>
            <p:ph idx="3" type="pic"/>
          </p:nvPr>
        </p:nvSpPr>
        <p:spPr>
          <a:xfrm>
            <a:off x="5209991" y="1326192"/>
            <a:ext cx="1391577" cy="1391576"/>
          </a:xfrm>
          <a:prstGeom prst="ellipse">
            <a:avLst/>
          </a:prstGeom>
          <a:noFill/>
          <a:ln>
            <a:noFill/>
          </a:ln>
        </p:spPr>
      </p:sp>
      <p:sp>
        <p:nvSpPr>
          <p:cNvPr id="309" name="Google Shape;309;p48"/>
          <p:cNvSpPr/>
          <p:nvPr>
            <p:ph idx="4" type="pic"/>
          </p:nvPr>
        </p:nvSpPr>
        <p:spPr>
          <a:xfrm>
            <a:off x="7305041" y="1335752"/>
            <a:ext cx="1391577" cy="1391576"/>
          </a:xfrm>
          <a:prstGeom prst="ellipse">
            <a:avLst/>
          </a:prstGeom>
          <a:noFill/>
          <a:ln>
            <a:noFill/>
          </a:ln>
        </p:spPr>
      </p:sp>
      <p:sp>
        <p:nvSpPr>
          <p:cNvPr id="310" name="Google Shape;310;p48"/>
          <p:cNvSpPr/>
          <p:nvPr>
            <p:ph idx="5" type="pic"/>
          </p:nvPr>
        </p:nvSpPr>
        <p:spPr>
          <a:xfrm>
            <a:off x="9384248" y="1326192"/>
            <a:ext cx="1391577" cy="1391576"/>
          </a:xfrm>
          <a:prstGeom prst="ellipse">
            <a:avLst/>
          </a:prstGeom>
          <a:noFill/>
          <a:ln>
            <a:noFill/>
          </a:ln>
        </p:spPr>
      </p:sp>
      <p:sp>
        <p:nvSpPr>
          <p:cNvPr id="311" name="Google Shape;311;p48"/>
          <p:cNvSpPr/>
          <p:nvPr/>
        </p:nvSpPr>
        <p:spPr>
          <a:xfrm>
            <a:off x="3031536" y="1222122"/>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48"/>
          <p:cNvSpPr txBox="1"/>
          <p:nvPr>
            <p:ph idx="1" type="body"/>
          </p:nvPr>
        </p:nvSpPr>
        <p:spPr>
          <a:xfrm>
            <a:off x="2796727"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3" name="Google Shape;313;p48"/>
          <p:cNvSpPr txBox="1"/>
          <p:nvPr>
            <p:ph idx="6" type="body"/>
          </p:nvPr>
        </p:nvSpPr>
        <p:spPr>
          <a:xfrm>
            <a:off x="2896865"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4" name="Google Shape;314;p48"/>
          <p:cNvSpPr txBox="1"/>
          <p:nvPr>
            <p:ph idx="7" type="body"/>
          </p:nvPr>
        </p:nvSpPr>
        <p:spPr>
          <a:xfrm>
            <a:off x="4898932"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5" name="Google Shape;315;p48"/>
          <p:cNvSpPr txBox="1"/>
          <p:nvPr>
            <p:ph idx="8" type="body"/>
          </p:nvPr>
        </p:nvSpPr>
        <p:spPr>
          <a:xfrm>
            <a:off x="4999070"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6" name="Google Shape;316;p48"/>
          <p:cNvSpPr txBox="1"/>
          <p:nvPr>
            <p:ph idx="9" type="body"/>
          </p:nvPr>
        </p:nvSpPr>
        <p:spPr>
          <a:xfrm>
            <a:off x="7000136" y="2972538"/>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7" name="Google Shape;317;p48"/>
          <p:cNvSpPr txBox="1"/>
          <p:nvPr>
            <p:ph idx="13" type="body"/>
          </p:nvPr>
        </p:nvSpPr>
        <p:spPr>
          <a:xfrm>
            <a:off x="7100274"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8" name="Google Shape;318;p48"/>
          <p:cNvSpPr txBox="1"/>
          <p:nvPr>
            <p:ph idx="14" type="body"/>
          </p:nvPr>
        </p:nvSpPr>
        <p:spPr>
          <a:xfrm>
            <a:off x="9095950"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9" name="Google Shape;319;p48"/>
          <p:cNvSpPr txBox="1"/>
          <p:nvPr>
            <p:ph idx="15" type="body"/>
          </p:nvPr>
        </p:nvSpPr>
        <p:spPr>
          <a:xfrm>
            <a:off x="9196088"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0" name="Google Shape;320;p48"/>
          <p:cNvSpPr/>
          <p:nvPr>
            <p:ph idx="16" type="pic"/>
          </p:nvPr>
        </p:nvSpPr>
        <p:spPr>
          <a:xfrm>
            <a:off x="3136338" y="3967833"/>
            <a:ext cx="1391577" cy="1391576"/>
          </a:xfrm>
          <a:prstGeom prst="ellipse">
            <a:avLst/>
          </a:prstGeom>
          <a:noFill/>
          <a:ln>
            <a:noFill/>
          </a:ln>
        </p:spPr>
      </p:sp>
      <p:sp>
        <p:nvSpPr>
          <p:cNvPr id="321" name="Google Shape;321;p48"/>
          <p:cNvSpPr/>
          <p:nvPr>
            <p:ph idx="17" type="pic"/>
          </p:nvPr>
        </p:nvSpPr>
        <p:spPr>
          <a:xfrm>
            <a:off x="5209990" y="3967100"/>
            <a:ext cx="1391577" cy="1391576"/>
          </a:xfrm>
          <a:prstGeom prst="ellipse">
            <a:avLst/>
          </a:prstGeom>
          <a:noFill/>
          <a:ln>
            <a:noFill/>
          </a:ln>
        </p:spPr>
      </p:sp>
      <p:sp>
        <p:nvSpPr>
          <p:cNvPr id="322" name="Google Shape;322;p48"/>
          <p:cNvSpPr/>
          <p:nvPr>
            <p:ph idx="18" type="pic"/>
          </p:nvPr>
        </p:nvSpPr>
        <p:spPr>
          <a:xfrm>
            <a:off x="7305040" y="3976660"/>
            <a:ext cx="1391577" cy="1391576"/>
          </a:xfrm>
          <a:prstGeom prst="ellipse">
            <a:avLst/>
          </a:prstGeom>
          <a:noFill/>
          <a:ln>
            <a:noFill/>
          </a:ln>
        </p:spPr>
      </p:sp>
      <p:sp>
        <p:nvSpPr>
          <p:cNvPr id="323" name="Google Shape;323;p48"/>
          <p:cNvSpPr/>
          <p:nvPr>
            <p:ph idx="19" type="pic"/>
          </p:nvPr>
        </p:nvSpPr>
        <p:spPr>
          <a:xfrm>
            <a:off x="9384247" y="3967100"/>
            <a:ext cx="1391577" cy="1391576"/>
          </a:xfrm>
          <a:prstGeom prst="ellipse">
            <a:avLst/>
          </a:prstGeom>
          <a:noFill/>
          <a:ln>
            <a:noFill/>
          </a:ln>
        </p:spPr>
      </p:sp>
      <p:sp>
        <p:nvSpPr>
          <p:cNvPr id="324" name="Google Shape;324;p48"/>
          <p:cNvSpPr txBox="1"/>
          <p:nvPr>
            <p:ph idx="20" type="body"/>
          </p:nvPr>
        </p:nvSpPr>
        <p:spPr>
          <a:xfrm>
            <a:off x="2796727"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5" name="Google Shape;325;p48"/>
          <p:cNvSpPr txBox="1"/>
          <p:nvPr>
            <p:ph idx="21" type="body"/>
          </p:nvPr>
        </p:nvSpPr>
        <p:spPr>
          <a:xfrm>
            <a:off x="2896865"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6" name="Google Shape;326;p48"/>
          <p:cNvSpPr txBox="1"/>
          <p:nvPr>
            <p:ph idx="22" type="body"/>
          </p:nvPr>
        </p:nvSpPr>
        <p:spPr>
          <a:xfrm>
            <a:off x="4898932"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7" name="Google Shape;327;p48"/>
          <p:cNvSpPr txBox="1"/>
          <p:nvPr>
            <p:ph idx="23" type="body"/>
          </p:nvPr>
        </p:nvSpPr>
        <p:spPr>
          <a:xfrm>
            <a:off x="4999070"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8" name="Google Shape;328;p48"/>
          <p:cNvSpPr txBox="1"/>
          <p:nvPr>
            <p:ph idx="24" type="body"/>
          </p:nvPr>
        </p:nvSpPr>
        <p:spPr>
          <a:xfrm>
            <a:off x="7000136" y="5587475"/>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9" name="Google Shape;329;p48"/>
          <p:cNvSpPr txBox="1"/>
          <p:nvPr>
            <p:ph idx="25" type="body"/>
          </p:nvPr>
        </p:nvSpPr>
        <p:spPr>
          <a:xfrm>
            <a:off x="7100274"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48"/>
          <p:cNvSpPr txBox="1"/>
          <p:nvPr>
            <p:ph idx="26" type="body"/>
          </p:nvPr>
        </p:nvSpPr>
        <p:spPr>
          <a:xfrm>
            <a:off x="9095950"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1" name="Google Shape;331;p48"/>
          <p:cNvSpPr txBox="1"/>
          <p:nvPr>
            <p:ph idx="27" type="body"/>
          </p:nvPr>
        </p:nvSpPr>
        <p:spPr>
          <a:xfrm>
            <a:off x="9192018" y="5813275"/>
            <a:ext cx="1885515"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48"/>
          <p:cNvSpPr/>
          <p:nvPr/>
        </p:nvSpPr>
        <p:spPr>
          <a:xfrm>
            <a:off x="5105188"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48"/>
          <p:cNvSpPr/>
          <p:nvPr/>
        </p:nvSpPr>
        <p:spPr>
          <a:xfrm>
            <a:off x="7200238" y="123094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8"/>
          <p:cNvSpPr/>
          <p:nvPr/>
        </p:nvSpPr>
        <p:spPr>
          <a:xfrm>
            <a:off x="9279445"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48"/>
          <p:cNvSpPr/>
          <p:nvPr/>
        </p:nvSpPr>
        <p:spPr>
          <a:xfrm>
            <a:off x="3031535" y="3863030"/>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48"/>
          <p:cNvSpPr/>
          <p:nvPr/>
        </p:nvSpPr>
        <p:spPr>
          <a:xfrm>
            <a:off x="5105187"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48"/>
          <p:cNvSpPr/>
          <p:nvPr/>
        </p:nvSpPr>
        <p:spPr>
          <a:xfrm>
            <a:off x="7200237" y="387185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48"/>
          <p:cNvSpPr/>
          <p:nvPr/>
        </p:nvSpPr>
        <p:spPr>
          <a:xfrm>
            <a:off x="9279444"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4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4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341" name="Google Shape;341;p4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ción">
  <p:cSld name="Financiación">
    <p:spTree>
      <p:nvGrpSpPr>
        <p:cNvPr id="342" name="Shape 342"/>
        <p:cNvGrpSpPr/>
        <p:nvPr/>
      </p:nvGrpSpPr>
      <p:grpSpPr>
        <a:xfrm>
          <a:off x="0" y="0"/>
          <a:ext cx="0" cy="0"/>
          <a:chOff x="0" y="0"/>
          <a:chExt cx="0" cy="0"/>
        </a:xfrm>
      </p:grpSpPr>
      <p:pic>
        <p:nvPicPr>
          <p:cNvPr id="343" name="Google Shape;343;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44" name="Google Shape;344;p49"/>
          <p:cNvSpPr txBox="1"/>
          <p:nvPr>
            <p:ph type="title"/>
          </p:nvPr>
        </p:nvSpPr>
        <p:spPr>
          <a:xfrm>
            <a:off x="3131507" y="412356"/>
            <a:ext cx="5561556" cy="56767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5" name="Google Shape;345;p49"/>
          <p:cNvSpPr txBox="1"/>
          <p:nvPr>
            <p:ph idx="1" type="body"/>
          </p:nvPr>
        </p:nvSpPr>
        <p:spPr>
          <a:xfrm>
            <a:off x="930273" y="2216292"/>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4000"/>
              <a:buFont typeface="Arial"/>
              <a:buNone/>
              <a:defRPr b="1" i="0" sz="40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6" name="Google Shape;346;p49"/>
          <p:cNvSpPr txBox="1"/>
          <p:nvPr>
            <p:ph idx="2" type="body"/>
          </p:nvPr>
        </p:nvSpPr>
        <p:spPr>
          <a:xfrm>
            <a:off x="3613801"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4000"/>
              <a:buFont typeface="Arial"/>
              <a:buNone/>
              <a:defRPr b="1" i="0" sz="40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7" name="Google Shape;347;p49"/>
          <p:cNvSpPr txBox="1"/>
          <p:nvPr>
            <p:ph idx="3" type="body"/>
          </p:nvPr>
        </p:nvSpPr>
        <p:spPr>
          <a:xfrm>
            <a:off x="6297329"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4000"/>
              <a:buFont typeface="Arial"/>
              <a:buNone/>
              <a:defRPr b="1" i="0" sz="40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8" name="Google Shape;348;p49"/>
          <p:cNvSpPr txBox="1"/>
          <p:nvPr>
            <p:ph idx="4" type="body"/>
          </p:nvPr>
        </p:nvSpPr>
        <p:spPr>
          <a:xfrm>
            <a:off x="8980856"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4000"/>
              <a:buFont typeface="Arial"/>
              <a:buNone/>
              <a:defRPr b="1" i="0" sz="40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9" name="Google Shape;349;p49"/>
          <p:cNvSpPr txBox="1"/>
          <p:nvPr>
            <p:ph idx="5" type="body"/>
          </p:nvPr>
        </p:nvSpPr>
        <p:spPr>
          <a:xfrm>
            <a:off x="545026"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1600"/>
              <a:buFont typeface="Arial"/>
              <a:buNone/>
              <a:defRPr b="1" i="0" sz="16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0" name="Google Shape;350;p49"/>
          <p:cNvSpPr txBox="1"/>
          <p:nvPr>
            <p:ph idx="6" type="body"/>
          </p:nvPr>
        </p:nvSpPr>
        <p:spPr>
          <a:xfrm>
            <a:off x="545026"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1" name="Google Shape;351;p49"/>
          <p:cNvSpPr txBox="1"/>
          <p:nvPr>
            <p:ph idx="7" type="body"/>
          </p:nvPr>
        </p:nvSpPr>
        <p:spPr>
          <a:xfrm>
            <a:off x="3228554"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1600"/>
              <a:buFont typeface="Arial"/>
              <a:buNone/>
              <a:defRPr b="1" i="0" sz="16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2" name="Google Shape;352;p49"/>
          <p:cNvSpPr txBox="1"/>
          <p:nvPr>
            <p:ph idx="8" type="body"/>
          </p:nvPr>
        </p:nvSpPr>
        <p:spPr>
          <a:xfrm>
            <a:off x="3228554"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3" name="Google Shape;353;p49"/>
          <p:cNvSpPr txBox="1"/>
          <p:nvPr>
            <p:ph idx="9" type="body"/>
          </p:nvPr>
        </p:nvSpPr>
        <p:spPr>
          <a:xfrm>
            <a:off x="5912082"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1600"/>
              <a:buFont typeface="Arial"/>
              <a:buNone/>
              <a:defRPr b="1" i="0" sz="16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4" name="Google Shape;354;p49"/>
          <p:cNvSpPr txBox="1"/>
          <p:nvPr>
            <p:ph idx="13" type="body"/>
          </p:nvPr>
        </p:nvSpPr>
        <p:spPr>
          <a:xfrm>
            <a:off x="5912082"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5" name="Google Shape;355;p49"/>
          <p:cNvSpPr txBox="1"/>
          <p:nvPr>
            <p:ph idx="14" type="body"/>
          </p:nvPr>
        </p:nvSpPr>
        <p:spPr>
          <a:xfrm>
            <a:off x="8595609"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1600"/>
              <a:buFont typeface="Arial"/>
              <a:buNone/>
              <a:defRPr b="1" i="0" sz="16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6" name="Google Shape;356;p49"/>
          <p:cNvSpPr txBox="1"/>
          <p:nvPr>
            <p:ph idx="15" type="body"/>
          </p:nvPr>
        </p:nvSpPr>
        <p:spPr>
          <a:xfrm>
            <a:off x="8595609"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7" name="Google Shape;357;p4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4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359" name="Google Shape;359;p4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bre nosotros">
  <p:cSld name="Sobre nosotros">
    <p:spTree>
      <p:nvGrpSpPr>
        <p:cNvPr id="31" name="Shape 31"/>
        <p:cNvGrpSpPr/>
        <p:nvPr/>
      </p:nvGrpSpPr>
      <p:grpSpPr>
        <a:xfrm>
          <a:off x="0" y="0"/>
          <a:ext cx="0" cy="0"/>
          <a:chOff x="0" y="0"/>
          <a:chExt cx="0" cy="0"/>
        </a:xfrm>
      </p:grpSpPr>
      <p:pic>
        <p:nvPicPr>
          <p:cNvPr id="32" name="Google Shape;32;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3" name="Google Shape;33;p31"/>
          <p:cNvSpPr/>
          <p:nvPr/>
        </p:nvSpPr>
        <p:spPr>
          <a:xfrm>
            <a:off x="7462048" y="1199853"/>
            <a:ext cx="3929901" cy="3929901"/>
          </a:xfrm>
          <a:prstGeom prst="ellipse">
            <a:avLst/>
          </a:pr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 name="Google Shape;34;p31"/>
          <p:cNvSpPr txBox="1"/>
          <p:nvPr>
            <p:ph type="title"/>
          </p:nvPr>
        </p:nvSpPr>
        <p:spPr>
          <a:xfrm>
            <a:off x="1021623" y="2210810"/>
            <a:ext cx="4579970" cy="5380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31"/>
          <p:cNvSpPr txBox="1"/>
          <p:nvPr>
            <p:ph idx="1" type="body"/>
          </p:nvPr>
        </p:nvSpPr>
        <p:spPr>
          <a:xfrm>
            <a:off x="1034661" y="2747550"/>
            <a:ext cx="5309918" cy="28720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31"/>
          <p:cNvSpPr/>
          <p:nvPr>
            <p:ph idx="2" type="pic"/>
          </p:nvPr>
        </p:nvSpPr>
        <p:spPr>
          <a:xfrm>
            <a:off x="7663453" y="1433033"/>
            <a:ext cx="3527091" cy="3463540"/>
          </a:xfrm>
          <a:prstGeom prst="ellipse">
            <a:avLst/>
          </a:prstGeom>
          <a:noFill/>
          <a:ln>
            <a:noFill/>
          </a:ln>
        </p:spPr>
      </p:sp>
      <p:sp>
        <p:nvSpPr>
          <p:cNvPr id="37" name="Google Shape;37;p3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39" name="Google Shape;39;p31"/>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ción">
  <p:cSld name="Solución">
    <p:spTree>
      <p:nvGrpSpPr>
        <p:cNvPr id="40" name="Shape 40"/>
        <p:cNvGrpSpPr/>
        <p:nvPr/>
      </p:nvGrpSpPr>
      <p:grpSpPr>
        <a:xfrm>
          <a:off x="0" y="0"/>
          <a:ext cx="0" cy="0"/>
          <a:chOff x="0" y="0"/>
          <a:chExt cx="0" cy="0"/>
        </a:xfrm>
      </p:grpSpPr>
      <p:pic>
        <p:nvPicPr>
          <p:cNvPr id="41" name="Google Shape;41;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2" name="Google Shape;42;p32"/>
          <p:cNvSpPr txBox="1"/>
          <p:nvPr>
            <p:ph type="title"/>
          </p:nvPr>
        </p:nvSpPr>
        <p:spPr>
          <a:xfrm>
            <a:off x="3509716" y="1823625"/>
            <a:ext cx="4719884" cy="58003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32"/>
          <p:cNvSpPr txBox="1"/>
          <p:nvPr>
            <p:ph idx="1" type="body"/>
          </p:nvPr>
        </p:nvSpPr>
        <p:spPr>
          <a:xfrm>
            <a:off x="379005" y="4230943"/>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32"/>
          <p:cNvSpPr txBox="1"/>
          <p:nvPr>
            <p:ph idx="2" type="body"/>
          </p:nvPr>
        </p:nvSpPr>
        <p:spPr>
          <a:xfrm>
            <a:off x="379005" y="4546458"/>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32"/>
          <p:cNvSpPr txBox="1"/>
          <p:nvPr>
            <p:ph idx="3" type="body"/>
          </p:nvPr>
        </p:nvSpPr>
        <p:spPr>
          <a:xfrm>
            <a:off x="3237502" y="4234631"/>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32"/>
          <p:cNvSpPr txBox="1"/>
          <p:nvPr>
            <p:ph idx="4" type="body"/>
          </p:nvPr>
        </p:nvSpPr>
        <p:spPr>
          <a:xfrm>
            <a:off x="3237503" y="4550146"/>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32"/>
          <p:cNvSpPr txBox="1"/>
          <p:nvPr>
            <p:ph idx="5" type="body"/>
          </p:nvPr>
        </p:nvSpPr>
        <p:spPr>
          <a:xfrm>
            <a:off x="6096000"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32"/>
          <p:cNvSpPr txBox="1"/>
          <p:nvPr>
            <p:ph idx="6" type="body"/>
          </p:nvPr>
        </p:nvSpPr>
        <p:spPr>
          <a:xfrm>
            <a:off x="6096000"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32"/>
          <p:cNvSpPr txBox="1"/>
          <p:nvPr>
            <p:ph idx="7" type="body"/>
          </p:nvPr>
        </p:nvSpPr>
        <p:spPr>
          <a:xfrm>
            <a:off x="8946967"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 name="Google Shape;50;p32"/>
          <p:cNvSpPr txBox="1"/>
          <p:nvPr>
            <p:ph idx="8" type="body"/>
          </p:nvPr>
        </p:nvSpPr>
        <p:spPr>
          <a:xfrm>
            <a:off x="8946967"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3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53" name="Google Shape;53;p3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p:nvPr>
            <p:ph idx="9" type="pic"/>
          </p:nvPr>
        </p:nvSpPr>
        <p:spPr>
          <a:xfrm>
            <a:off x="1408479" y="3330145"/>
            <a:ext cx="603504" cy="603504"/>
          </a:xfrm>
          <a:prstGeom prst="rect">
            <a:avLst/>
          </a:prstGeom>
          <a:noFill/>
          <a:ln>
            <a:noFill/>
          </a:ln>
        </p:spPr>
      </p:sp>
      <p:sp>
        <p:nvSpPr>
          <p:cNvPr id="55" name="Google Shape;55;p32"/>
          <p:cNvSpPr/>
          <p:nvPr>
            <p:ph idx="13" type="pic"/>
          </p:nvPr>
        </p:nvSpPr>
        <p:spPr>
          <a:xfrm>
            <a:off x="4266976" y="3330145"/>
            <a:ext cx="603504" cy="603504"/>
          </a:xfrm>
          <a:prstGeom prst="rect">
            <a:avLst/>
          </a:prstGeom>
          <a:noFill/>
          <a:ln>
            <a:noFill/>
          </a:ln>
        </p:spPr>
      </p:sp>
      <p:sp>
        <p:nvSpPr>
          <p:cNvPr id="56" name="Google Shape;56;p32"/>
          <p:cNvSpPr/>
          <p:nvPr>
            <p:ph idx="14" type="pic"/>
          </p:nvPr>
        </p:nvSpPr>
        <p:spPr>
          <a:xfrm>
            <a:off x="9972085" y="3330145"/>
            <a:ext cx="603504" cy="603504"/>
          </a:xfrm>
          <a:prstGeom prst="rect">
            <a:avLst/>
          </a:prstGeom>
          <a:noFill/>
          <a:ln>
            <a:noFill/>
          </a:ln>
        </p:spPr>
      </p:sp>
      <p:sp>
        <p:nvSpPr>
          <p:cNvPr id="57" name="Google Shape;57;p32"/>
          <p:cNvSpPr/>
          <p:nvPr>
            <p:ph idx="15" type="pic"/>
          </p:nvPr>
        </p:nvSpPr>
        <p:spPr>
          <a:xfrm>
            <a:off x="7109232" y="3330145"/>
            <a:ext cx="603504" cy="60350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tajas del producto">
  <p:cSld name="Ventajas del producto">
    <p:spTree>
      <p:nvGrpSpPr>
        <p:cNvPr id="58" name="Shape 58"/>
        <p:cNvGrpSpPr/>
        <p:nvPr/>
      </p:nvGrpSpPr>
      <p:grpSpPr>
        <a:xfrm>
          <a:off x="0" y="0"/>
          <a:ext cx="0" cy="0"/>
          <a:chOff x="0" y="0"/>
          <a:chExt cx="0" cy="0"/>
        </a:xfrm>
      </p:grpSpPr>
      <p:pic>
        <p:nvPicPr>
          <p:cNvPr id="59" name="Google Shape;59;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0" name="Google Shape;60;p33"/>
          <p:cNvSpPr txBox="1"/>
          <p:nvPr>
            <p:ph type="title"/>
          </p:nvPr>
        </p:nvSpPr>
        <p:spPr>
          <a:xfrm>
            <a:off x="3672555" y="1823626"/>
            <a:ext cx="4569572" cy="58002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33"/>
          <p:cNvSpPr txBox="1"/>
          <p:nvPr>
            <p:ph idx="1" type="body"/>
          </p:nvPr>
        </p:nvSpPr>
        <p:spPr>
          <a:xfrm>
            <a:off x="2956595" y="2807310"/>
            <a:ext cx="5824073" cy="194014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2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3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64" name="Google Shape;64;p3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ción general sobre oportunidades comerciales">
  <p:cSld name="Información general sobre oportunidades comerciales">
    <p:spTree>
      <p:nvGrpSpPr>
        <p:cNvPr id="65" name="Shape 65"/>
        <p:cNvGrpSpPr/>
        <p:nvPr/>
      </p:nvGrpSpPr>
      <p:grpSpPr>
        <a:xfrm>
          <a:off x="0" y="0"/>
          <a:ext cx="0" cy="0"/>
          <a:chOff x="0" y="0"/>
          <a:chExt cx="0" cy="0"/>
        </a:xfrm>
      </p:grpSpPr>
      <p:pic>
        <p:nvPicPr>
          <p:cNvPr id="66" name="Google Shape;66;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 name="Google Shape;67;p34"/>
          <p:cNvSpPr txBox="1"/>
          <p:nvPr>
            <p:ph type="title"/>
          </p:nvPr>
        </p:nvSpPr>
        <p:spPr>
          <a:xfrm>
            <a:off x="5029799" y="1380501"/>
            <a:ext cx="5097428" cy="99168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34"/>
          <p:cNvSpPr txBox="1"/>
          <p:nvPr>
            <p:ph idx="1" type="body"/>
          </p:nvPr>
        </p:nvSpPr>
        <p:spPr>
          <a:xfrm>
            <a:off x="692337"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34"/>
          <p:cNvSpPr txBox="1"/>
          <p:nvPr>
            <p:ph idx="2" type="body"/>
          </p:nvPr>
        </p:nvSpPr>
        <p:spPr>
          <a:xfrm>
            <a:off x="692336"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 name="Google Shape;70;p34"/>
          <p:cNvSpPr txBox="1"/>
          <p:nvPr>
            <p:ph idx="3" type="body"/>
          </p:nvPr>
        </p:nvSpPr>
        <p:spPr>
          <a:xfrm>
            <a:off x="3587933"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34"/>
          <p:cNvSpPr txBox="1"/>
          <p:nvPr>
            <p:ph idx="4" type="body"/>
          </p:nvPr>
        </p:nvSpPr>
        <p:spPr>
          <a:xfrm>
            <a:off x="3587931"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 name="Google Shape;72;p34"/>
          <p:cNvSpPr txBox="1"/>
          <p:nvPr>
            <p:ph idx="5" type="body"/>
          </p:nvPr>
        </p:nvSpPr>
        <p:spPr>
          <a:xfrm>
            <a:off x="6483530"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 name="Google Shape;73;p34"/>
          <p:cNvSpPr txBox="1"/>
          <p:nvPr>
            <p:ph idx="6" type="body"/>
          </p:nvPr>
        </p:nvSpPr>
        <p:spPr>
          <a:xfrm>
            <a:off x="6483528"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 name="Google Shape;74;p3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76" name="Google Shape;76;p3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lo de negocio">
  <p:cSld name="Modelo de negocio">
    <p:spTree>
      <p:nvGrpSpPr>
        <p:cNvPr id="77" name="Shape 77"/>
        <p:cNvGrpSpPr/>
        <p:nvPr/>
      </p:nvGrpSpPr>
      <p:grpSpPr>
        <a:xfrm>
          <a:off x="0" y="0"/>
          <a:ext cx="0" cy="0"/>
          <a:chOff x="0" y="0"/>
          <a:chExt cx="0" cy="0"/>
        </a:xfrm>
      </p:grpSpPr>
      <p:pic>
        <p:nvPicPr>
          <p:cNvPr id="78" name="Google Shape;78;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9" name="Google Shape;79;p35"/>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35"/>
          <p:cNvSpPr txBox="1"/>
          <p:nvPr>
            <p:ph idx="1" type="body"/>
          </p:nvPr>
        </p:nvSpPr>
        <p:spPr>
          <a:xfrm>
            <a:off x="965511" y="3417877"/>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35"/>
          <p:cNvSpPr txBox="1"/>
          <p:nvPr>
            <p:ph idx="2" type="body"/>
          </p:nvPr>
        </p:nvSpPr>
        <p:spPr>
          <a:xfrm>
            <a:off x="965511" y="3766050"/>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2" name="Google Shape;82;p35"/>
          <p:cNvSpPr txBox="1"/>
          <p:nvPr>
            <p:ph idx="3" type="body"/>
          </p:nvPr>
        </p:nvSpPr>
        <p:spPr>
          <a:xfrm>
            <a:off x="4514520" y="3400925"/>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p35"/>
          <p:cNvSpPr txBox="1"/>
          <p:nvPr>
            <p:ph idx="4" type="body"/>
          </p:nvPr>
        </p:nvSpPr>
        <p:spPr>
          <a:xfrm>
            <a:off x="4514520" y="3749098"/>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 name="Google Shape;84;p35"/>
          <p:cNvSpPr txBox="1"/>
          <p:nvPr>
            <p:ph idx="5" type="body"/>
          </p:nvPr>
        </p:nvSpPr>
        <p:spPr>
          <a:xfrm>
            <a:off x="8063529" y="3400925"/>
            <a:ext cx="269224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 name="Google Shape;85;p35"/>
          <p:cNvSpPr txBox="1"/>
          <p:nvPr>
            <p:ph idx="6" type="body"/>
          </p:nvPr>
        </p:nvSpPr>
        <p:spPr>
          <a:xfrm>
            <a:off x="8063529" y="3749098"/>
            <a:ext cx="269224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3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alibri"/>
                <a:ea typeface="Calibri"/>
                <a:cs typeface="Calibri"/>
                <a:sym typeface="Calibri"/>
              </a:defRPr>
            </a:lvl1pPr>
            <a:lvl2pPr indent="0" lvl="1" marL="0" marR="0" algn="r">
              <a:spcBef>
                <a:spcPts val="0"/>
              </a:spcBef>
              <a:buNone/>
              <a:defRPr b="0" i="0" sz="1600" u="none" cap="none" strike="noStrike">
                <a:solidFill>
                  <a:schemeClr val="accent6"/>
                </a:solidFill>
                <a:latin typeface="Calibri"/>
                <a:ea typeface="Calibri"/>
                <a:cs typeface="Calibri"/>
                <a:sym typeface="Calibri"/>
              </a:defRPr>
            </a:lvl2pPr>
            <a:lvl3pPr indent="0" lvl="2" marL="0" marR="0" algn="r">
              <a:spcBef>
                <a:spcPts val="0"/>
              </a:spcBef>
              <a:buNone/>
              <a:defRPr b="0" i="0" sz="1600" u="none" cap="none" strike="noStrike">
                <a:solidFill>
                  <a:schemeClr val="accent6"/>
                </a:solidFill>
                <a:latin typeface="Calibri"/>
                <a:ea typeface="Calibri"/>
                <a:cs typeface="Calibri"/>
                <a:sym typeface="Calibri"/>
              </a:defRPr>
            </a:lvl3pPr>
            <a:lvl4pPr indent="0" lvl="3" marL="0" marR="0" algn="r">
              <a:spcBef>
                <a:spcPts val="0"/>
              </a:spcBef>
              <a:buNone/>
              <a:defRPr b="0" i="0" sz="1600" u="none" cap="none" strike="noStrike">
                <a:solidFill>
                  <a:schemeClr val="accent6"/>
                </a:solidFill>
                <a:latin typeface="Calibri"/>
                <a:ea typeface="Calibri"/>
                <a:cs typeface="Calibri"/>
                <a:sym typeface="Calibri"/>
              </a:defRPr>
            </a:lvl4pPr>
            <a:lvl5pPr indent="0" lvl="4" marL="0" marR="0" algn="r">
              <a:spcBef>
                <a:spcPts val="0"/>
              </a:spcBef>
              <a:buNone/>
              <a:defRPr b="0" i="0" sz="1600" u="none" cap="none" strike="noStrike">
                <a:solidFill>
                  <a:schemeClr val="accent6"/>
                </a:solidFill>
                <a:latin typeface="Calibri"/>
                <a:ea typeface="Calibri"/>
                <a:cs typeface="Calibri"/>
                <a:sym typeface="Calibri"/>
              </a:defRPr>
            </a:lvl5pPr>
            <a:lvl6pPr indent="0" lvl="5" marL="0" marR="0" algn="r">
              <a:spcBef>
                <a:spcPts val="0"/>
              </a:spcBef>
              <a:buNone/>
              <a:defRPr b="0" i="0" sz="1600" u="none" cap="none" strike="noStrike">
                <a:solidFill>
                  <a:schemeClr val="accent6"/>
                </a:solidFill>
                <a:latin typeface="Calibri"/>
                <a:ea typeface="Calibri"/>
                <a:cs typeface="Calibri"/>
                <a:sym typeface="Calibri"/>
              </a:defRPr>
            </a:lvl6pPr>
            <a:lvl7pPr indent="0" lvl="6" marL="0" marR="0" algn="r">
              <a:spcBef>
                <a:spcPts val="0"/>
              </a:spcBef>
              <a:buNone/>
              <a:defRPr b="0" i="0" sz="1600" u="none" cap="none" strike="noStrike">
                <a:solidFill>
                  <a:schemeClr val="accent6"/>
                </a:solidFill>
                <a:latin typeface="Calibri"/>
                <a:ea typeface="Calibri"/>
                <a:cs typeface="Calibri"/>
                <a:sym typeface="Calibri"/>
              </a:defRPr>
            </a:lvl7pPr>
            <a:lvl8pPr indent="0" lvl="7" marL="0" marR="0" algn="r">
              <a:spcBef>
                <a:spcPts val="0"/>
              </a:spcBef>
              <a:buNone/>
              <a:defRPr b="0" i="0" sz="1600" u="none" cap="none" strike="noStrike">
                <a:solidFill>
                  <a:schemeClr val="accent6"/>
                </a:solidFill>
                <a:latin typeface="Calibri"/>
                <a:ea typeface="Calibri"/>
                <a:cs typeface="Calibri"/>
                <a:sym typeface="Calibri"/>
              </a:defRPr>
            </a:lvl8pPr>
            <a:lvl9pPr indent="0" lvl="8" marL="0" marR="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88" name="Google Shape;88;p3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men">
  <p:cSld name="Resumen">
    <p:spTree>
      <p:nvGrpSpPr>
        <p:cNvPr id="89" name="Shape 89"/>
        <p:cNvGrpSpPr/>
        <p:nvPr/>
      </p:nvGrpSpPr>
      <p:grpSpPr>
        <a:xfrm>
          <a:off x="0" y="0"/>
          <a:ext cx="0" cy="0"/>
          <a:chOff x="0" y="0"/>
          <a:chExt cx="0" cy="0"/>
        </a:xfrm>
      </p:grpSpPr>
      <p:pic>
        <p:nvPicPr>
          <p:cNvPr id="90" name="Google Shape;90;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1" name="Google Shape;91;p36"/>
          <p:cNvSpPr txBox="1"/>
          <p:nvPr>
            <p:ph type="title"/>
          </p:nvPr>
        </p:nvSpPr>
        <p:spPr>
          <a:xfrm>
            <a:off x="5679441" y="1259911"/>
            <a:ext cx="5124189" cy="4923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36"/>
          <p:cNvSpPr txBox="1"/>
          <p:nvPr>
            <p:ph idx="1" type="body"/>
          </p:nvPr>
        </p:nvSpPr>
        <p:spPr>
          <a:xfrm>
            <a:off x="5679441" y="1752212"/>
            <a:ext cx="4856479" cy="24133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3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95" name="Google Shape;95;p3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spTree>
      <p:nvGrpSpPr>
        <p:cNvPr id="96" name="Shape 96"/>
        <p:cNvGrpSpPr/>
        <p:nvPr/>
      </p:nvGrpSpPr>
      <p:grpSpPr>
        <a:xfrm>
          <a:off x="0" y="0"/>
          <a:ext cx="0" cy="0"/>
          <a:chOff x="0" y="0"/>
          <a:chExt cx="0" cy="0"/>
        </a:xfrm>
      </p:grpSpPr>
      <p:pic>
        <p:nvPicPr>
          <p:cNvPr id="97" name="Google Shape;97;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8" name="Google Shape;98;p37"/>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37"/>
          <p:cNvSpPr txBox="1"/>
          <p:nvPr>
            <p:ph idx="1" type="body"/>
          </p:nvPr>
        </p:nvSpPr>
        <p:spPr>
          <a:xfrm>
            <a:off x="1026852" y="3531676"/>
            <a:ext cx="4989628" cy="175657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5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3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Calibri"/>
                <a:ea typeface="Calibri"/>
                <a:cs typeface="Calibri"/>
                <a:sym typeface="Calibri"/>
              </a:defRPr>
            </a:lvl1pPr>
            <a:lvl2pPr indent="0" lvl="1" marL="0" marR="0" algn="r">
              <a:spcBef>
                <a:spcPts val="0"/>
              </a:spcBef>
              <a:buNone/>
              <a:defRPr sz="1600">
                <a:solidFill>
                  <a:schemeClr val="accent6"/>
                </a:solidFill>
                <a:latin typeface="Calibri"/>
                <a:ea typeface="Calibri"/>
                <a:cs typeface="Calibri"/>
                <a:sym typeface="Calibri"/>
              </a:defRPr>
            </a:lvl2pPr>
            <a:lvl3pPr indent="0" lvl="2" marL="0" marR="0" algn="r">
              <a:spcBef>
                <a:spcPts val="0"/>
              </a:spcBef>
              <a:buNone/>
              <a:defRPr sz="1600">
                <a:solidFill>
                  <a:schemeClr val="accent6"/>
                </a:solidFill>
                <a:latin typeface="Calibri"/>
                <a:ea typeface="Calibri"/>
                <a:cs typeface="Calibri"/>
                <a:sym typeface="Calibri"/>
              </a:defRPr>
            </a:lvl3pPr>
            <a:lvl4pPr indent="0" lvl="3" marL="0" marR="0" algn="r">
              <a:spcBef>
                <a:spcPts val="0"/>
              </a:spcBef>
              <a:buNone/>
              <a:defRPr sz="1600">
                <a:solidFill>
                  <a:schemeClr val="accent6"/>
                </a:solidFill>
                <a:latin typeface="Calibri"/>
                <a:ea typeface="Calibri"/>
                <a:cs typeface="Calibri"/>
                <a:sym typeface="Calibri"/>
              </a:defRPr>
            </a:lvl4pPr>
            <a:lvl5pPr indent="0" lvl="4" marL="0" marR="0" algn="r">
              <a:spcBef>
                <a:spcPts val="0"/>
              </a:spcBef>
              <a:buNone/>
              <a:defRPr sz="1600">
                <a:solidFill>
                  <a:schemeClr val="accent6"/>
                </a:solidFill>
                <a:latin typeface="Calibri"/>
                <a:ea typeface="Calibri"/>
                <a:cs typeface="Calibri"/>
                <a:sym typeface="Calibri"/>
              </a:defRPr>
            </a:lvl5pPr>
            <a:lvl6pPr indent="0" lvl="5" marL="0" marR="0" algn="r">
              <a:spcBef>
                <a:spcPts val="0"/>
              </a:spcBef>
              <a:buNone/>
              <a:defRPr sz="1600">
                <a:solidFill>
                  <a:schemeClr val="accent6"/>
                </a:solidFill>
                <a:latin typeface="Calibri"/>
                <a:ea typeface="Calibri"/>
                <a:cs typeface="Calibri"/>
                <a:sym typeface="Calibri"/>
              </a:defRPr>
            </a:lvl6pPr>
            <a:lvl7pPr indent="0" lvl="6" marL="0" marR="0" algn="r">
              <a:spcBef>
                <a:spcPts val="0"/>
              </a:spcBef>
              <a:buNone/>
              <a:defRPr sz="1600">
                <a:solidFill>
                  <a:schemeClr val="accent6"/>
                </a:solidFill>
                <a:latin typeface="Calibri"/>
                <a:ea typeface="Calibri"/>
                <a:cs typeface="Calibri"/>
                <a:sym typeface="Calibri"/>
              </a:defRPr>
            </a:lvl7pPr>
            <a:lvl8pPr indent="0" lvl="7" marL="0" marR="0" algn="r">
              <a:spcBef>
                <a:spcPts val="0"/>
              </a:spcBef>
              <a:buNone/>
              <a:defRPr sz="1600">
                <a:solidFill>
                  <a:schemeClr val="accent6"/>
                </a:solidFill>
                <a:latin typeface="Calibri"/>
                <a:ea typeface="Calibri"/>
                <a:cs typeface="Calibri"/>
                <a:sym typeface="Calibri"/>
              </a:defRPr>
            </a:lvl8pPr>
            <a:lvl9pPr indent="0" lvl="8" marL="0" marR="0" algn="r">
              <a:spcBef>
                <a:spcPts val="0"/>
              </a:spcBef>
              <a:buNone/>
              <a:defRPr sz="1600">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02" name="Google Shape;102;p3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2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2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accent6"/>
                </a:solidFill>
                <a:latin typeface="Calibri"/>
                <a:ea typeface="Calibri"/>
                <a:cs typeface="Calibri"/>
                <a:sym typeface="Calibri"/>
              </a:defRPr>
            </a:lvl1pPr>
            <a:lvl2pPr indent="0" lvl="1" marL="0" marR="0" rtl="0" algn="r">
              <a:spcBef>
                <a:spcPts val="0"/>
              </a:spcBef>
              <a:buNone/>
              <a:defRPr b="0" i="0" sz="1600" u="none" cap="none" strike="noStrike">
                <a:solidFill>
                  <a:schemeClr val="accent6"/>
                </a:solidFill>
                <a:latin typeface="Calibri"/>
                <a:ea typeface="Calibri"/>
                <a:cs typeface="Calibri"/>
                <a:sym typeface="Calibri"/>
              </a:defRPr>
            </a:lvl2pPr>
            <a:lvl3pPr indent="0" lvl="2" marL="0" marR="0" rtl="0" algn="r">
              <a:spcBef>
                <a:spcPts val="0"/>
              </a:spcBef>
              <a:buNone/>
              <a:defRPr b="0" i="0" sz="1600" u="none" cap="none" strike="noStrike">
                <a:solidFill>
                  <a:schemeClr val="accent6"/>
                </a:solidFill>
                <a:latin typeface="Calibri"/>
                <a:ea typeface="Calibri"/>
                <a:cs typeface="Calibri"/>
                <a:sym typeface="Calibri"/>
              </a:defRPr>
            </a:lvl3pPr>
            <a:lvl4pPr indent="0" lvl="3" marL="0" marR="0" rtl="0" algn="r">
              <a:spcBef>
                <a:spcPts val="0"/>
              </a:spcBef>
              <a:buNone/>
              <a:defRPr b="0" i="0" sz="1600" u="none" cap="none" strike="noStrike">
                <a:solidFill>
                  <a:schemeClr val="accent6"/>
                </a:solidFill>
                <a:latin typeface="Calibri"/>
                <a:ea typeface="Calibri"/>
                <a:cs typeface="Calibri"/>
                <a:sym typeface="Calibri"/>
              </a:defRPr>
            </a:lvl4pPr>
            <a:lvl5pPr indent="0" lvl="4" marL="0" marR="0" rtl="0" algn="r">
              <a:spcBef>
                <a:spcPts val="0"/>
              </a:spcBef>
              <a:buNone/>
              <a:defRPr b="0" i="0" sz="1600" u="none" cap="none" strike="noStrike">
                <a:solidFill>
                  <a:schemeClr val="accent6"/>
                </a:solidFill>
                <a:latin typeface="Calibri"/>
                <a:ea typeface="Calibri"/>
                <a:cs typeface="Calibri"/>
                <a:sym typeface="Calibri"/>
              </a:defRPr>
            </a:lvl5pPr>
            <a:lvl6pPr indent="0" lvl="5" marL="0" marR="0" rtl="0" algn="r">
              <a:spcBef>
                <a:spcPts val="0"/>
              </a:spcBef>
              <a:buNone/>
              <a:defRPr b="0" i="0" sz="1600" u="none" cap="none" strike="noStrike">
                <a:solidFill>
                  <a:schemeClr val="accent6"/>
                </a:solidFill>
                <a:latin typeface="Calibri"/>
                <a:ea typeface="Calibri"/>
                <a:cs typeface="Calibri"/>
                <a:sym typeface="Calibri"/>
              </a:defRPr>
            </a:lvl6pPr>
            <a:lvl7pPr indent="0" lvl="6" marL="0" marR="0" rtl="0" algn="r">
              <a:spcBef>
                <a:spcPts val="0"/>
              </a:spcBef>
              <a:buNone/>
              <a:defRPr b="0" i="0" sz="1600" u="none" cap="none" strike="noStrike">
                <a:solidFill>
                  <a:schemeClr val="accent6"/>
                </a:solidFill>
                <a:latin typeface="Calibri"/>
                <a:ea typeface="Calibri"/>
                <a:cs typeface="Calibri"/>
                <a:sym typeface="Calibri"/>
              </a:defRPr>
            </a:lvl7pPr>
            <a:lvl8pPr indent="0" lvl="7" marL="0" marR="0" rtl="0" algn="r">
              <a:spcBef>
                <a:spcPts val="0"/>
              </a:spcBef>
              <a:buNone/>
              <a:defRPr b="0" i="0" sz="1600" u="none" cap="none" strike="noStrike">
                <a:solidFill>
                  <a:schemeClr val="accent6"/>
                </a:solidFill>
                <a:latin typeface="Calibri"/>
                <a:ea typeface="Calibri"/>
                <a:cs typeface="Calibri"/>
                <a:sym typeface="Calibri"/>
              </a:defRPr>
            </a:lvl8pPr>
            <a:lvl9pPr indent="0" lvl="8" marL="0" marR="0" rtl="0" algn="r">
              <a:spcBef>
                <a:spcPts val="0"/>
              </a:spcBef>
              <a:buNone/>
              <a:defRPr b="0" i="0" sz="160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2" name="Google Shape;12;p2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
          <p:cNvSpPr txBox="1"/>
          <p:nvPr>
            <p:ph type="title"/>
          </p:nvPr>
        </p:nvSpPr>
        <p:spPr>
          <a:xfrm>
            <a:off x="825674" y="1327759"/>
            <a:ext cx="5196185" cy="192950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Century Gothic"/>
              <a:buNone/>
            </a:pPr>
            <a:r>
              <a:rPr lang="es-CL" sz="4000"/>
              <a:t>Capstone</a:t>
            </a:r>
            <a:endParaRPr/>
          </a:p>
        </p:txBody>
      </p:sp>
      <p:sp>
        <p:nvSpPr>
          <p:cNvPr id="366" name="Google Shape;366;p1"/>
          <p:cNvSpPr txBox="1"/>
          <p:nvPr>
            <p:ph idx="1" type="body"/>
          </p:nvPr>
        </p:nvSpPr>
        <p:spPr>
          <a:xfrm>
            <a:off x="838925" y="3257304"/>
            <a:ext cx="5196300" cy="288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b="1" lang="es-CL" sz="2800"/>
              <a:t>Bermellona</a:t>
            </a:r>
            <a:endParaRPr b="1" sz="2800"/>
          </a:p>
          <a:p>
            <a:pPr indent="0" lvl="0" marL="0" rtl="0" algn="l">
              <a:lnSpc>
                <a:spcPct val="90000"/>
              </a:lnSpc>
              <a:spcBef>
                <a:spcPts val="0"/>
              </a:spcBef>
              <a:spcAft>
                <a:spcPts val="0"/>
              </a:spcAft>
              <a:buClr>
                <a:schemeClr val="lt1"/>
              </a:buClr>
              <a:buSzPts val="1800"/>
              <a:buNone/>
            </a:pPr>
            <a:r>
              <a:t/>
            </a:r>
            <a:endParaRPr/>
          </a:p>
          <a:p>
            <a:pPr indent="0" lvl="0" marL="0" rtl="0" algn="l">
              <a:lnSpc>
                <a:spcPct val="90000"/>
              </a:lnSpc>
              <a:spcBef>
                <a:spcPts val="0"/>
              </a:spcBef>
              <a:spcAft>
                <a:spcPts val="0"/>
              </a:spcAft>
              <a:buClr>
                <a:schemeClr val="lt1"/>
              </a:buClr>
              <a:buSzPts val="1800"/>
              <a:buNone/>
            </a:pPr>
            <a:r>
              <a:rPr lang="es-CL"/>
              <a:t>Juan Retamozo</a:t>
            </a:r>
            <a:endParaRPr/>
          </a:p>
          <a:p>
            <a:pPr indent="0" lvl="0" marL="0" rtl="0" algn="l">
              <a:lnSpc>
                <a:spcPct val="90000"/>
              </a:lnSpc>
              <a:spcBef>
                <a:spcPts val="0"/>
              </a:spcBef>
              <a:spcAft>
                <a:spcPts val="0"/>
              </a:spcAft>
              <a:buClr>
                <a:schemeClr val="lt1"/>
              </a:buClr>
              <a:buSzPts val="1800"/>
              <a:buNone/>
            </a:pPr>
            <a:r>
              <a:t/>
            </a:r>
            <a:endParaRPr/>
          </a:p>
          <a:p>
            <a:pPr indent="0" lvl="0" marL="0" rtl="0" algn="l">
              <a:lnSpc>
                <a:spcPct val="90000"/>
              </a:lnSpc>
              <a:spcBef>
                <a:spcPts val="0"/>
              </a:spcBef>
              <a:spcAft>
                <a:spcPts val="0"/>
              </a:spcAft>
              <a:buClr>
                <a:schemeClr val="lt1"/>
              </a:buClr>
              <a:buSzPts val="1800"/>
              <a:buNone/>
            </a:pPr>
            <a:r>
              <a:rPr lang="es-CL"/>
              <a:t>Alexis Gomez</a:t>
            </a:r>
            <a:endParaRPr/>
          </a:p>
          <a:p>
            <a:pPr indent="0" lvl="0" marL="0" rtl="0" algn="l">
              <a:lnSpc>
                <a:spcPct val="90000"/>
              </a:lnSpc>
              <a:spcBef>
                <a:spcPts val="0"/>
              </a:spcBef>
              <a:spcAft>
                <a:spcPts val="0"/>
              </a:spcAft>
              <a:buClr>
                <a:schemeClr val="lt1"/>
              </a:buClr>
              <a:buSzPts val="1800"/>
              <a:buNone/>
            </a:pPr>
            <a:r>
              <a:t/>
            </a:r>
            <a:endParaRPr/>
          </a:p>
          <a:p>
            <a:pPr indent="0" lvl="0" marL="0" rtl="0" algn="l">
              <a:lnSpc>
                <a:spcPct val="90000"/>
              </a:lnSpc>
              <a:spcBef>
                <a:spcPts val="0"/>
              </a:spcBef>
              <a:spcAft>
                <a:spcPts val="0"/>
              </a:spcAft>
              <a:buClr>
                <a:schemeClr val="lt1"/>
              </a:buClr>
              <a:buSzPts val="1800"/>
              <a:buNone/>
            </a:pPr>
            <a:r>
              <a:rPr lang="es-CL"/>
              <a:t>Ricardo Vargas</a:t>
            </a:r>
            <a:endParaRPr/>
          </a:p>
          <a:p>
            <a:pPr indent="0" lvl="0" marL="0" rtl="0" algn="l">
              <a:lnSpc>
                <a:spcPct val="90000"/>
              </a:lnSpc>
              <a:spcBef>
                <a:spcPts val="0"/>
              </a:spcBef>
              <a:spcAft>
                <a:spcPts val="0"/>
              </a:spcAft>
              <a:buClr>
                <a:schemeClr val="lt1"/>
              </a:buClr>
              <a:buSzPts val="1800"/>
              <a:buNone/>
            </a:pPr>
            <a:r>
              <a:t/>
            </a:r>
            <a:endParaRPr/>
          </a:p>
          <a:p>
            <a:pPr indent="0" lvl="0" marL="0" rtl="0" algn="l">
              <a:lnSpc>
                <a:spcPct val="90000"/>
              </a:lnSpc>
              <a:spcBef>
                <a:spcPts val="0"/>
              </a:spcBef>
              <a:spcAft>
                <a:spcPts val="0"/>
              </a:spcAft>
              <a:buClr>
                <a:schemeClr val="lt1"/>
              </a:buClr>
              <a:buSzPts val="1800"/>
              <a:buNone/>
            </a:pPr>
            <a:r>
              <a:rPr lang="es-CL"/>
              <a:t>Cristian jimenez </a:t>
            </a:r>
            <a:endParaRPr/>
          </a:p>
          <a:p>
            <a:pPr indent="0" lvl="0" marL="0" rtl="0" algn="l">
              <a:lnSpc>
                <a:spcPct val="90000"/>
              </a:lnSpc>
              <a:spcBef>
                <a:spcPts val="0"/>
              </a:spcBef>
              <a:spcAft>
                <a:spcPts val="0"/>
              </a:spcAft>
              <a:buClr>
                <a:schemeClr val="lt1"/>
              </a:buClr>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0"/>
          <p:cNvSpPr txBox="1"/>
          <p:nvPr>
            <p:ph type="title"/>
          </p:nvPr>
        </p:nvSpPr>
        <p:spPr>
          <a:xfrm rot="-5400000">
            <a:off x="-3043222" y="3248988"/>
            <a:ext cx="7332272" cy="99168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s-CL"/>
              <a:t>HISTORIA DE USUARIOS</a:t>
            </a:r>
            <a:endParaRPr/>
          </a:p>
        </p:txBody>
      </p:sp>
      <p:sp>
        <p:nvSpPr>
          <p:cNvPr id="450" name="Google Shape;450;p1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51" name="Google Shape;451;p10"/>
          <p:cNvPicPr preferRelativeResize="0"/>
          <p:nvPr/>
        </p:nvPicPr>
        <p:blipFill rotWithShape="1">
          <a:blip r:embed="rId3">
            <a:alphaModFix/>
          </a:blip>
          <a:srcRect b="0" l="0" r="0" t="0"/>
          <a:stretch/>
        </p:blipFill>
        <p:spPr>
          <a:xfrm>
            <a:off x="690535" y="1"/>
            <a:ext cx="10715738" cy="6433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57" name="Google Shape;457;p11"/>
          <p:cNvPicPr preferRelativeResize="0"/>
          <p:nvPr/>
        </p:nvPicPr>
        <p:blipFill rotWithShape="1">
          <a:blip r:embed="rId3">
            <a:alphaModFix/>
          </a:blip>
          <a:srcRect b="0" l="0" r="0" t="0"/>
          <a:stretch/>
        </p:blipFill>
        <p:spPr>
          <a:xfrm>
            <a:off x="149525" y="122050"/>
            <a:ext cx="11642451" cy="6277650"/>
          </a:xfrm>
          <a:prstGeom prst="rect">
            <a:avLst/>
          </a:prstGeom>
          <a:noFill/>
          <a:ln>
            <a:noFill/>
          </a:ln>
        </p:spPr>
      </p:pic>
      <p:sp>
        <p:nvSpPr>
          <p:cNvPr id="458" name="Google Shape;458;p11"/>
          <p:cNvSpPr txBox="1"/>
          <p:nvPr>
            <p:ph type="title"/>
          </p:nvPr>
        </p:nvSpPr>
        <p:spPr>
          <a:xfrm rot="-5400000">
            <a:off x="-2349003" y="2735380"/>
            <a:ext cx="5807357" cy="99168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s-CL"/>
              <a:t>HISTORIA DE USUARIOS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2"/>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0</a:t>
            </a:r>
            <a:endParaRPr/>
          </a:p>
        </p:txBody>
      </p:sp>
      <p:sp>
        <p:nvSpPr>
          <p:cNvPr id="465" name="Google Shape;465;p12"/>
          <p:cNvSpPr txBox="1"/>
          <p:nvPr>
            <p:ph idx="1" type="body"/>
          </p:nvPr>
        </p:nvSpPr>
        <p:spPr>
          <a:xfrm>
            <a:off x="304738" y="1996687"/>
            <a:ext cx="2806280"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2400"/>
              <a:buNone/>
            </a:pPr>
            <a:r>
              <a:rPr lang="es-CL" sz="2400"/>
              <a:t>Objetivo: </a:t>
            </a:r>
            <a:endParaRPr/>
          </a:p>
        </p:txBody>
      </p:sp>
      <p:sp>
        <p:nvSpPr>
          <p:cNvPr id="466" name="Google Shape;466;p1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
        <p:nvSpPr>
          <p:cNvPr id="467" name="Google Shape;467;p12"/>
          <p:cNvSpPr txBox="1"/>
          <p:nvPr/>
        </p:nvSpPr>
        <p:spPr>
          <a:xfrm>
            <a:off x="842748" y="2472306"/>
            <a:ext cx="8806200" cy="349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L" sz="1700" u="none" cap="none" strike="noStrike">
                <a:solidFill>
                  <a:schemeClr val="lt1"/>
                </a:solidFill>
                <a:latin typeface="Arial"/>
                <a:ea typeface="Arial"/>
                <a:cs typeface="Arial"/>
                <a:sym typeface="Arial"/>
              </a:rPr>
              <a:t>En esta etapa, nos enfocamos en planificar y visualizar cómo será el proyecto, estableciendo las estructuras, recursos y objetivos necesarios. A través de la creación de un </a:t>
            </a:r>
            <a:r>
              <a:rPr b="1" i="0" lang="es-CL" sz="1700" u="none" cap="none" strike="noStrike">
                <a:solidFill>
                  <a:schemeClr val="lt1"/>
                </a:solidFill>
                <a:latin typeface="Arial"/>
                <a:ea typeface="Arial"/>
                <a:cs typeface="Arial"/>
                <a:sym typeface="Arial"/>
              </a:rPr>
              <a:t>acta de constitución</a:t>
            </a:r>
            <a:r>
              <a:rPr b="0" i="0" lang="es-CL" sz="1700" u="none" cap="none" strike="noStrike">
                <a:solidFill>
                  <a:schemeClr val="lt1"/>
                </a:solidFill>
                <a:latin typeface="Arial"/>
                <a:ea typeface="Arial"/>
                <a:cs typeface="Arial"/>
                <a:sym typeface="Arial"/>
              </a:rPr>
              <a:t>, un </a:t>
            </a:r>
            <a:r>
              <a:rPr b="1" i="0" lang="es-CL" sz="1700" u="none" cap="none" strike="noStrike">
                <a:solidFill>
                  <a:schemeClr val="lt1"/>
                </a:solidFill>
                <a:latin typeface="Arial"/>
                <a:ea typeface="Arial"/>
                <a:cs typeface="Arial"/>
                <a:sym typeface="Arial"/>
              </a:rPr>
              <a:t>roadmap</a:t>
            </a:r>
            <a:r>
              <a:rPr b="0" i="0" lang="es-CL" sz="1700" u="none" cap="none" strike="noStrike">
                <a:solidFill>
                  <a:schemeClr val="lt1"/>
                </a:solidFill>
                <a:latin typeface="Arial"/>
                <a:ea typeface="Arial"/>
                <a:cs typeface="Arial"/>
                <a:sym typeface="Arial"/>
              </a:rPr>
              <a:t> y un </a:t>
            </a:r>
            <a:r>
              <a:rPr b="1" i="0" lang="es-CL" sz="1700" u="none" cap="none" strike="noStrike">
                <a:solidFill>
                  <a:schemeClr val="lt1"/>
                </a:solidFill>
                <a:latin typeface="Arial"/>
                <a:ea typeface="Arial"/>
                <a:cs typeface="Arial"/>
                <a:sym typeface="Arial"/>
              </a:rPr>
              <a:t>backlog inicial</a:t>
            </a:r>
            <a:r>
              <a:rPr b="0" i="0" lang="es-CL" sz="1700" u="none" cap="none" strike="noStrike">
                <a:solidFill>
                  <a:schemeClr val="lt1"/>
                </a:solidFill>
                <a:latin typeface="Arial"/>
                <a:ea typeface="Arial"/>
                <a:cs typeface="Arial"/>
                <a:sym typeface="Arial"/>
              </a:rPr>
              <a:t>, construimos un entendimiento compartido sobre el propósito del proyecto y sus entregables clave.</a:t>
            </a:r>
            <a:endParaRPr sz="1700"/>
          </a:p>
          <a:p>
            <a:pPr indent="0" lvl="0" marL="0" marR="0" rtl="0" algn="l">
              <a:spcBef>
                <a:spcPts val="0"/>
              </a:spcBef>
              <a:spcAft>
                <a:spcPts val="0"/>
              </a:spcAft>
              <a:buNone/>
            </a:pPr>
            <a:r>
              <a:rPr lang="es-CL" sz="1700">
                <a:solidFill>
                  <a:schemeClr val="lt1"/>
                </a:solidFill>
                <a:latin typeface="Arial"/>
                <a:ea typeface="Arial"/>
                <a:cs typeface="Arial"/>
                <a:sym typeface="Arial"/>
              </a:rPr>
              <a:t>También aprovechamos este tiempo para anticiparnos a los desafíos y reducir la incertidumbre mediante la </a:t>
            </a:r>
            <a:r>
              <a:rPr b="1" lang="es-CL" sz="1700">
                <a:solidFill>
                  <a:schemeClr val="lt1"/>
                </a:solidFill>
                <a:latin typeface="Arial"/>
                <a:ea typeface="Arial"/>
                <a:cs typeface="Arial"/>
                <a:sym typeface="Arial"/>
              </a:rPr>
              <a:t>estimación de tiempos y recursos</a:t>
            </a:r>
            <a:r>
              <a:rPr lang="es-CL" sz="1700">
                <a:solidFill>
                  <a:schemeClr val="lt1"/>
                </a:solidFill>
                <a:latin typeface="Arial"/>
                <a:ea typeface="Arial"/>
                <a:cs typeface="Arial"/>
                <a:sym typeface="Arial"/>
              </a:rPr>
              <a:t>, así como un </a:t>
            </a:r>
            <a:r>
              <a:rPr b="1" lang="es-CL" sz="1700">
                <a:solidFill>
                  <a:schemeClr val="lt1"/>
                </a:solidFill>
                <a:latin typeface="Arial"/>
                <a:ea typeface="Arial"/>
                <a:cs typeface="Arial"/>
                <a:sym typeface="Arial"/>
              </a:rPr>
              <a:t>análisis de riesgos</a:t>
            </a:r>
            <a:r>
              <a:rPr lang="es-CL" sz="1700">
                <a:solidFill>
                  <a:schemeClr val="lt1"/>
                </a:solidFill>
                <a:latin typeface="Arial"/>
                <a:ea typeface="Arial"/>
                <a:cs typeface="Arial"/>
                <a:sym typeface="Arial"/>
              </a:rPr>
              <a:t>. Al definir </a:t>
            </a:r>
            <a:r>
              <a:rPr b="1" lang="es-CL" sz="1700">
                <a:solidFill>
                  <a:schemeClr val="lt1"/>
                </a:solidFill>
                <a:latin typeface="Arial"/>
                <a:ea typeface="Arial"/>
                <a:cs typeface="Arial"/>
                <a:sym typeface="Arial"/>
              </a:rPr>
              <a:t>criterios de aceptación</a:t>
            </a:r>
            <a:r>
              <a:rPr lang="es-CL" sz="1700">
                <a:solidFill>
                  <a:schemeClr val="lt1"/>
                </a:solidFill>
                <a:latin typeface="Arial"/>
                <a:ea typeface="Arial"/>
                <a:cs typeface="Arial"/>
                <a:sym typeface="Arial"/>
              </a:rPr>
              <a:t> claros y desarrollar </a:t>
            </a:r>
            <a:r>
              <a:rPr b="1" lang="es-CL" sz="1700">
                <a:solidFill>
                  <a:schemeClr val="lt1"/>
                </a:solidFill>
                <a:latin typeface="Arial"/>
                <a:ea typeface="Arial"/>
                <a:cs typeface="Arial"/>
                <a:sym typeface="Arial"/>
              </a:rPr>
              <a:t>historias de usuario</a:t>
            </a:r>
            <a:r>
              <a:rPr lang="es-CL" sz="1700">
                <a:solidFill>
                  <a:schemeClr val="lt1"/>
                </a:solidFill>
                <a:latin typeface="Arial"/>
                <a:ea typeface="Arial"/>
                <a:cs typeface="Arial"/>
                <a:sym typeface="Arial"/>
              </a:rPr>
              <a:t> y </a:t>
            </a:r>
            <a:r>
              <a:rPr b="1" lang="es-CL" sz="1700">
                <a:solidFill>
                  <a:schemeClr val="lt1"/>
                </a:solidFill>
                <a:latin typeface="Arial"/>
                <a:ea typeface="Arial"/>
                <a:cs typeface="Arial"/>
                <a:sym typeface="Arial"/>
              </a:rPr>
              <a:t>épicas</a:t>
            </a:r>
            <a:r>
              <a:rPr lang="es-CL" sz="1700">
                <a:solidFill>
                  <a:schemeClr val="lt1"/>
                </a:solidFill>
                <a:latin typeface="Arial"/>
                <a:ea typeface="Arial"/>
                <a:cs typeface="Arial"/>
                <a:sym typeface="Arial"/>
              </a:rPr>
              <a:t>, alineamos las expectativas sobre cómo se verá el éxito para cada función del producto.</a:t>
            </a:r>
            <a:endParaRPr sz="1700"/>
          </a:p>
          <a:p>
            <a:pPr indent="0" lvl="0" marL="0" marR="0" rtl="0" algn="l">
              <a:spcBef>
                <a:spcPts val="0"/>
              </a:spcBef>
              <a:spcAft>
                <a:spcPts val="0"/>
              </a:spcAft>
              <a:buNone/>
            </a:pPr>
            <a:r>
              <a:t/>
            </a:r>
            <a:endParaRPr sz="1700">
              <a:solidFill>
                <a:schemeClr val="lt1"/>
              </a:solidFill>
              <a:latin typeface="Arial"/>
              <a:ea typeface="Arial"/>
              <a:cs typeface="Arial"/>
              <a:sym typeface="Arial"/>
            </a:endParaRPr>
          </a:p>
          <a:p>
            <a:pPr indent="0" lvl="0" marL="0" marR="0" rtl="0" algn="l">
              <a:spcBef>
                <a:spcPts val="0"/>
              </a:spcBef>
              <a:spcAft>
                <a:spcPts val="0"/>
              </a:spcAft>
              <a:buNone/>
            </a:pPr>
            <a:r>
              <a:rPr lang="es-CL" sz="1700">
                <a:solidFill>
                  <a:schemeClr val="lt1"/>
                </a:solidFill>
                <a:latin typeface="Arial"/>
                <a:ea typeface="Arial"/>
                <a:cs typeface="Arial"/>
                <a:sym typeface="Arial"/>
              </a:rPr>
              <a:t>Finalmente la </a:t>
            </a:r>
            <a:r>
              <a:rPr b="1" lang="es-CL" sz="1700">
                <a:solidFill>
                  <a:schemeClr val="lt1"/>
                </a:solidFill>
                <a:latin typeface="Arial"/>
                <a:ea typeface="Arial"/>
                <a:cs typeface="Arial"/>
                <a:sym typeface="Arial"/>
              </a:rPr>
              <a:t>arquitectura 4+1</a:t>
            </a:r>
            <a:r>
              <a:rPr lang="es-CL" sz="1700">
                <a:solidFill>
                  <a:schemeClr val="lt1"/>
                </a:solidFill>
                <a:latin typeface="Arial"/>
                <a:ea typeface="Arial"/>
                <a:cs typeface="Arial"/>
                <a:sym typeface="Arial"/>
              </a:rPr>
              <a:t> y un </a:t>
            </a:r>
            <a:r>
              <a:rPr b="1" lang="es-CL" sz="1700">
                <a:solidFill>
                  <a:schemeClr val="lt1"/>
                </a:solidFill>
                <a:latin typeface="Arial"/>
                <a:ea typeface="Arial"/>
                <a:cs typeface="Arial"/>
                <a:sym typeface="Arial"/>
              </a:rPr>
              <a:t>prototipo inicial</a:t>
            </a:r>
            <a:r>
              <a:rPr lang="es-CL" sz="1700">
                <a:solidFill>
                  <a:schemeClr val="lt1"/>
                </a:solidFill>
                <a:latin typeface="Arial"/>
                <a:ea typeface="Arial"/>
                <a:cs typeface="Arial"/>
                <a:sym typeface="Arial"/>
              </a:rPr>
              <a:t>, logramos visualizar el producto, permitiendo que el equipo tenga una guía técnica y que los stakeholders puedan experimentar una primera versión tangible</a:t>
            </a:r>
            <a:endParaRPr sz="17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3"/>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0</a:t>
            </a:r>
            <a:endParaRPr/>
          </a:p>
        </p:txBody>
      </p:sp>
      <p:sp>
        <p:nvSpPr>
          <p:cNvPr id="474" name="Google Shape;474;p1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475" name="Google Shape;475;p13"/>
          <p:cNvGraphicFramePr/>
          <p:nvPr/>
        </p:nvGraphicFramePr>
        <p:xfrm>
          <a:off x="1137656" y="1590738"/>
          <a:ext cx="3000000" cy="3000000"/>
        </p:xfrm>
        <a:graphic>
          <a:graphicData uri="http://schemas.openxmlformats.org/drawingml/2006/table">
            <a:tbl>
              <a:tblPr bandRow="1" firstRow="1">
                <a:noFill/>
                <a:tableStyleId>{6BC46D8A-3EE7-47F7-9BC7-E3CA8603D5C6}</a:tableStyleId>
              </a:tblPr>
              <a:tblGrid>
                <a:gridCol w="4175550"/>
                <a:gridCol w="1767650"/>
                <a:gridCol w="2339900"/>
                <a:gridCol w="1633575"/>
              </a:tblGrid>
              <a:tr h="650600">
                <a:tc>
                  <a:txBody>
                    <a:bodyPr/>
                    <a:lstStyle/>
                    <a:p>
                      <a:pPr indent="0" lvl="0" marL="0" marR="0" rtl="0" algn="l">
                        <a:spcBef>
                          <a:spcPts val="0"/>
                        </a:spcBef>
                        <a:spcAft>
                          <a:spcPts val="0"/>
                        </a:spcAft>
                        <a:buNone/>
                      </a:pPr>
                      <a:r>
                        <a:rPr lang="es-CL" sz="1800" u="none" cap="none" strike="noStrike"/>
                        <a:t>Elementos de  la Historia</a:t>
                      </a:r>
                      <a:endParaRPr/>
                    </a:p>
                  </a:txBody>
                  <a:tcPr marT="45725" marB="45725" marR="91450" marL="91450"/>
                </a:tc>
                <a:tc>
                  <a:txBody>
                    <a:bodyPr/>
                    <a:lstStyle/>
                    <a:p>
                      <a:pPr indent="0" lvl="0" marL="0" marR="0" rtl="0" algn="ctr">
                        <a:spcBef>
                          <a:spcPts val="0"/>
                        </a:spcBef>
                        <a:spcAft>
                          <a:spcPts val="0"/>
                        </a:spcAft>
                        <a:buNone/>
                      </a:pPr>
                      <a:r>
                        <a:rPr lang="es-CL" sz="1800"/>
                        <a:t>Puntaje Asignado</a:t>
                      </a:r>
                      <a:endParaRPr/>
                    </a:p>
                  </a:txBody>
                  <a:tcPr marT="45725" marB="45725" marR="91450" marL="91450"/>
                </a:tc>
                <a:tc>
                  <a:txBody>
                    <a:bodyPr/>
                    <a:lstStyle/>
                    <a:p>
                      <a:pPr indent="0" lvl="0" marL="0" marR="0" rtl="0" algn="l">
                        <a:spcBef>
                          <a:spcPts val="0"/>
                        </a:spcBef>
                        <a:spcAft>
                          <a:spcPts val="0"/>
                        </a:spcAft>
                        <a:buNone/>
                      </a:pPr>
                      <a:r>
                        <a:rPr lang="es-CL" sz="1800"/>
                        <a:t>Responsable</a:t>
                      </a:r>
                      <a:endParaRPr/>
                    </a:p>
                  </a:txBody>
                  <a:tcPr marT="45725" marB="45725" marR="91450" marL="91450"/>
                </a:tc>
                <a:tc>
                  <a:txBody>
                    <a:bodyPr/>
                    <a:lstStyle/>
                    <a:p>
                      <a:pPr indent="0" lvl="0" marL="0" marR="0" rtl="0" algn="l">
                        <a:spcBef>
                          <a:spcPts val="0"/>
                        </a:spcBef>
                        <a:spcAft>
                          <a:spcPts val="0"/>
                        </a:spcAft>
                        <a:buNone/>
                      </a:pPr>
                      <a:r>
                        <a:rPr lang="es-CL" sz="1800"/>
                        <a:t>Estado</a:t>
                      </a:r>
                      <a:endParaRPr/>
                    </a:p>
                  </a:txBody>
                  <a:tcPr marT="45725" marB="45725" marR="91450" marL="91450"/>
                </a:tc>
              </a:tr>
              <a:tr h="375100">
                <a:tc>
                  <a:txBody>
                    <a:bodyPr/>
                    <a:lstStyle/>
                    <a:p>
                      <a:pPr indent="0" lvl="0" marL="0" marR="0" rtl="0" algn="l">
                        <a:spcBef>
                          <a:spcPts val="0"/>
                        </a:spcBef>
                        <a:spcAft>
                          <a:spcPts val="0"/>
                        </a:spcAft>
                        <a:buNone/>
                      </a:pPr>
                      <a:r>
                        <a:rPr lang="es-CL" sz="1800"/>
                        <a:t>Acta de constitución</a:t>
                      </a:r>
                      <a:endParaRPr/>
                    </a:p>
                  </a:txBody>
                  <a:tcPr marT="45725" marB="45725" marR="91450" marL="91450"/>
                </a:tc>
                <a:tc>
                  <a:txBody>
                    <a:bodyPr/>
                    <a:lstStyle/>
                    <a:p>
                      <a:pPr indent="0" lvl="0" marL="0" marR="0" rtl="0" algn="ctr">
                        <a:spcBef>
                          <a:spcPts val="0"/>
                        </a:spcBef>
                        <a:spcAft>
                          <a:spcPts val="0"/>
                        </a:spcAft>
                        <a:buNone/>
                      </a:pPr>
                      <a:r>
                        <a:rPr lang="es-CL" sz="1800"/>
                        <a:t>6</a:t>
                      </a:r>
                      <a:endParaRPr/>
                    </a:p>
                  </a:txBody>
                  <a:tcPr marT="45725" marB="45725" marR="91450" marL="91450"/>
                </a:tc>
                <a:tc>
                  <a:txBody>
                    <a:bodyPr/>
                    <a:lstStyle/>
                    <a:p>
                      <a:pPr indent="0" lvl="0" marL="0" marR="0" rtl="0" algn="l">
                        <a:spcBef>
                          <a:spcPts val="0"/>
                        </a:spcBef>
                        <a:spcAft>
                          <a:spcPts val="0"/>
                        </a:spcAft>
                        <a:buNone/>
                      </a:pPr>
                      <a:r>
                        <a:rPr lang="es-CL" sz="1800"/>
                        <a:t>Cristian Jiménez</a:t>
                      </a:r>
                      <a:endParaRPr/>
                    </a:p>
                  </a:txBody>
                  <a:tcPr marT="45725" marB="45725" marR="91450" marL="91450"/>
                </a:tc>
                <a:tc>
                  <a:txBody>
                    <a:bodyPr/>
                    <a:lstStyle/>
                    <a:p>
                      <a:pPr indent="0" lvl="0" marL="0" marR="0" rtl="0" algn="l">
                        <a:spcBef>
                          <a:spcPts val="0"/>
                        </a:spcBef>
                        <a:spcAft>
                          <a:spcPts val="0"/>
                        </a:spcAft>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Backlog</a:t>
                      </a:r>
                      <a:endParaRPr/>
                    </a:p>
                  </a:txBody>
                  <a:tcPr marT="45725" marB="45725" marR="91450" marL="91450"/>
                </a:tc>
                <a:tc>
                  <a:txBody>
                    <a:bodyPr/>
                    <a:lstStyle/>
                    <a:p>
                      <a:pPr indent="0" lvl="0" marL="0" marR="0" rtl="0" algn="ctr">
                        <a:spcBef>
                          <a:spcPts val="0"/>
                        </a:spcBef>
                        <a:spcAft>
                          <a:spcPts val="0"/>
                        </a:spcAft>
                        <a:buNone/>
                      </a:pPr>
                      <a:r>
                        <a:rPr lang="es-CL" sz="1800"/>
                        <a:t>10</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Cristian Jiménez</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Estimación de tiempo y recursos</a:t>
                      </a:r>
                      <a:endParaRPr sz="1800"/>
                    </a:p>
                  </a:txBody>
                  <a:tcPr marT="45725" marB="45725" marR="91450" marL="91450"/>
                </a:tc>
                <a:tc>
                  <a:txBody>
                    <a:bodyPr/>
                    <a:lstStyle/>
                    <a:p>
                      <a:pPr indent="0" lvl="0" marL="0" marR="0" rtl="0" algn="ctr">
                        <a:spcBef>
                          <a:spcPts val="0"/>
                        </a:spcBef>
                        <a:spcAft>
                          <a:spcPts val="0"/>
                        </a:spcAft>
                        <a:buNone/>
                      </a:pPr>
                      <a:r>
                        <a:rPr lang="es-CL" sz="1800"/>
                        <a:t>8</a:t>
                      </a:r>
                      <a:endParaRPr/>
                    </a:p>
                  </a:txBody>
                  <a:tcPr marT="45725" marB="45725" marR="91450" marL="91450"/>
                </a:tc>
                <a:tc>
                  <a:txBody>
                    <a:bodyPr/>
                    <a:lstStyle/>
                    <a:p>
                      <a:pPr indent="0" lvl="0" marL="0" marR="0" rtl="0" algn="l">
                        <a:spcBef>
                          <a:spcPts val="0"/>
                        </a:spcBef>
                        <a:spcAft>
                          <a:spcPts val="0"/>
                        </a:spcAft>
                        <a:buNone/>
                      </a:pPr>
                      <a:r>
                        <a:rPr lang="es-CL" sz="1800"/>
                        <a:t>Alexis Gómez</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Análisis de riesgos </a:t>
                      </a:r>
                      <a:endParaRPr/>
                    </a:p>
                  </a:txBody>
                  <a:tcPr marT="45725" marB="45725" marR="91450" marL="91450"/>
                </a:tc>
                <a:tc>
                  <a:txBody>
                    <a:bodyPr/>
                    <a:lstStyle/>
                    <a:p>
                      <a:pPr indent="0" lvl="0" marL="0" marR="0" rtl="0" algn="ctr">
                        <a:spcBef>
                          <a:spcPts val="0"/>
                        </a:spcBef>
                        <a:spcAft>
                          <a:spcPts val="0"/>
                        </a:spcAft>
                        <a:buNone/>
                      </a:pPr>
                      <a:r>
                        <a:rPr lang="es-CL" sz="1800"/>
                        <a:t>7</a:t>
                      </a:r>
                      <a:endParaRPr/>
                    </a:p>
                  </a:txBody>
                  <a:tcPr marT="45725" marB="45725" marR="91450" marL="91450"/>
                </a:tc>
                <a:tc>
                  <a:txBody>
                    <a:bodyPr/>
                    <a:lstStyle/>
                    <a:p>
                      <a:pPr indent="0" lvl="0" marL="0" marR="0" rtl="0" algn="l">
                        <a:spcBef>
                          <a:spcPts val="0"/>
                        </a:spcBef>
                        <a:spcAft>
                          <a:spcPts val="0"/>
                        </a:spcAft>
                        <a:buNone/>
                      </a:pPr>
                      <a:r>
                        <a:rPr lang="es-CL" sz="1800"/>
                        <a:t>Juan Retamoso</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Criterios de aceptación</a:t>
                      </a:r>
                      <a:endParaRPr/>
                    </a:p>
                  </a:txBody>
                  <a:tcPr marT="45725" marB="45725" marR="91450" marL="91450"/>
                </a:tc>
                <a:tc>
                  <a:txBody>
                    <a:bodyPr/>
                    <a:lstStyle/>
                    <a:p>
                      <a:pPr indent="0" lvl="0" marL="0" marR="0" rtl="0" algn="ctr">
                        <a:spcBef>
                          <a:spcPts val="0"/>
                        </a:spcBef>
                        <a:spcAft>
                          <a:spcPts val="0"/>
                        </a:spcAft>
                        <a:buNone/>
                      </a:pPr>
                      <a:r>
                        <a:rPr lang="es-CL" sz="1800"/>
                        <a:t>9</a:t>
                      </a:r>
                      <a:endParaRPr/>
                    </a:p>
                  </a:txBody>
                  <a:tcPr marT="45725" marB="45725" marR="91450" marL="91450"/>
                </a:tc>
                <a:tc>
                  <a:txBody>
                    <a:bodyPr/>
                    <a:lstStyle/>
                    <a:p>
                      <a:pPr indent="0" lvl="0" marL="0" marR="0" rtl="0" algn="l">
                        <a:spcBef>
                          <a:spcPts val="0"/>
                        </a:spcBef>
                        <a:spcAft>
                          <a:spcPts val="0"/>
                        </a:spcAft>
                        <a:buNone/>
                      </a:pPr>
                      <a:r>
                        <a:rPr lang="es-CL" sz="1800"/>
                        <a:t>Juan Retamoso</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Historias de usuario y épicas</a:t>
                      </a:r>
                      <a:endParaRPr sz="1800"/>
                    </a:p>
                  </a:txBody>
                  <a:tcPr marT="45725" marB="45725" marR="91450" marL="91450"/>
                </a:tc>
                <a:tc>
                  <a:txBody>
                    <a:bodyPr/>
                    <a:lstStyle/>
                    <a:p>
                      <a:pPr indent="0" lvl="0" marL="0" marR="0" rtl="0" algn="ctr">
                        <a:spcBef>
                          <a:spcPts val="0"/>
                        </a:spcBef>
                        <a:spcAft>
                          <a:spcPts val="0"/>
                        </a:spcAft>
                        <a:buNone/>
                      </a:pPr>
                      <a:r>
                        <a:rPr lang="es-CL" sz="1800"/>
                        <a:t>10</a:t>
                      </a:r>
                      <a:endParaRPr/>
                    </a:p>
                  </a:txBody>
                  <a:tcPr marT="45725" marB="45725" marR="91450" marL="91450"/>
                </a:tc>
                <a:tc>
                  <a:txBody>
                    <a:bodyPr/>
                    <a:lstStyle/>
                    <a:p>
                      <a:pPr indent="0" lvl="0" marL="0" marR="0" rtl="0" algn="l">
                        <a:spcBef>
                          <a:spcPts val="0"/>
                        </a:spcBef>
                        <a:spcAft>
                          <a:spcPts val="0"/>
                        </a:spcAft>
                        <a:buNone/>
                      </a:pPr>
                      <a:r>
                        <a:rPr lang="es-CL" sz="1800"/>
                        <a:t>Ricardo Vargas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Arquitectura 4+1 </a:t>
                      </a:r>
                      <a:endParaRPr/>
                    </a:p>
                  </a:txBody>
                  <a:tcPr marT="45725" marB="45725" marR="91450" marL="91450"/>
                </a:tc>
                <a:tc>
                  <a:txBody>
                    <a:bodyPr/>
                    <a:lstStyle/>
                    <a:p>
                      <a:pPr indent="0" lvl="0" marL="0" marR="0" rtl="0" algn="ctr">
                        <a:spcBef>
                          <a:spcPts val="0"/>
                        </a:spcBef>
                        <a:spcAft>
                          <a:spcPts val="0"/>
                        </a:spcAft>
                        <a:buNone/>
                      </a:pPr>
                      <a:r>
                        <a:rPr lang="es-CL" sz="1800"/>
                        <a:t>9</a:t>
                      </a:r>
                      <a:endParaRPr/>
                    </a:p>
                  </a:txBody>
                  <a:tcPr marT="45725" marB="45725" marR="91450" marL="91450"/>
                </a:tc>
                <a:tc>
                  <a:txBody>
                    <a:bodyPr/>
                    <a:lstStyle/>
                    <a:p>
                      <a:pPr indent="0" lvl="0" marL="0" marR="0" rtl="0" algn="l">
                        <a:spcBef>
                          <a:spcPts val="0"/>
                        </a:spcBef>
                        <a:spcAft>
                          <a:spcPts val="0"/>
                        </a:spcAft>
                        <a:buNone/>
                      </a:pPr>
                      <a:r>
                        <a:rPr lang="es-CL" sz="1800"/>
                        <a:t>Alexis Gómez</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Prototipo</a:t>
                      </a:r>
                      <a:endParaRPr/>
                    </a:p>
                  </a:txBody>
                  <a:tcPr marT="45725" marB="45725" marR="91450" marL="91450"/>
                </a:tc>
                <a:tc>
                  <a:txBody>
                    <a:bodyPr/>
                    <a:lstStyle/>
                    <a:p>
                      <a:pPr indent="0" lvl="0" marL="0" marR="0" rtl="0" algn="ctr">
                        <a:spcBef>
                          <a:spcPts val="0"/>
                        </a:spcBef>
                        <a:spcAft>
                          <a:spcPts val="0"/>
                        </a:spcAft>
                        <a:buNone/>
                      </a:pPr>
                      <a:r>
                        <a:rPr lang="es-CL" sz="1800"/>
                        <a:t>10</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Ricardo Vargas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Completado</a:t>
                      </a:r>
                      <a:endParaRPr/>
                    </a:p>
                  </a:txBody>
                  <a:tcPr marT="45725" marB="45725" marR="91450" marL="91450"/>
                </a:tc>
              </a:tr>
              <a:tr h="375100">
                <a:tc>
                  <a:txBody>
                    <a:bodyPr/>
                    <a:lstStyle/>
                    <a:p>
                      <a:pPr indent="0" lvl="0" marL="0" marR="0" rtl="0" algn="l">
                        <a:spcBef>
                          <a:spcPts val="0"/>
                        </a:spcBef>
                        <a:spcAft>
                          <a:spcPts val="0"/>
                        </a:spcAft>
                        <a:buNone/>
                      </a:pPr>
                      <a:r>
                        <a:rPr lang="es-CL" sz="1800"/>
                        <a:t>Total</a:t>
                      </a:r>
                      <a:endParaRPr/>
                    </a:p>
                  </a:txBody>
                  <a:tcPr marT="45725" marB="45725" marR="91450" marL="91450"/>
                </a:tc>
                <a:tc>
                  <a:txBody>
                    <a:bodyPr/>
                    <a:lstStyle/>
                    <a:p>
                      <a:pPr indent="0" lvl="0" marL="0" marR="0" rtl="0" algn="ctr">
                        <a:spcBef>
                          <a:spcPts val="0"/>
                        </a:spcBef>
                        <a:spcAft>
                          <a:spcPts val="0"/>
                        </a:spcAft>
                        <a:buNone/>
                      </a:pPr>
                      <a:r>
                        <a:rPr lang="es-CL" sz="1800"/>
                        <a:t>69</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4"/>
          <p:cNvSpPr txBox="1"/>
          <p:nvPr>
            <p:ph type="title"/>
          </p:nvPr>
        </p:nvSpPr>
        <p:spPr>
          <a:xfrm>
            <a:off x="965511" y="760406"/>
            <a:ext cx="8447430"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BURNDOWN CHART SPRINT 0</a:t>
            </a:r>
            <a:endParaRPr/>
          </a:p>
        </p:txBody>
      </p:sp>
      <p:sp>
        <p:nvSpPr>
          <p:cNvPr id="482" name="Google Shape;482;p1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483" name="Google Shape;483;p14"/>
          <p:cNvGraphicFramePr/>
          <p:nvPr/>
        </p:nvGraphicFramePr>
        <p:xfrm>
          <a:off x="1585900" y="1441150"/>
          <a:ext cx="8043300" cy="4539600"/>
        </p:xfrm>
        <a:graphic>
          <a:graphicData uri="http://schemas.openxmlformats.org/drawingml/2006/chart">
            <c:chart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1</a:t>
            </a:r>
            <a:endParaRPr/>
          </a:p>
        </p:txBody>
      </p:sp>
      <p:sp>
        <p:nvSpPr>
          <p:cNvPr id="490" name="Google Shape;490;p15"/>
          <p:cNvSpPr txBox="1"/>
          <p:nvPr>
            <p:ph idx="1" type="body"/>
          </p:nvPr>
        </p:nvSpPr>
        <p:spPr>
          <a:xfrm>
            <a:off x="304738" y="1996687"/>
            <a:ext cx="2806280"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1600"/>
              <a:buNone/>
            </a:pPr>
            <a:r>
              <a:rPr lang="es-CL"/>
              <a:t>Objetivo:</a:t>
            </a:r>
            <a:endParaRPr/>
          </a:p>
        </p:txBody>
      </p:sp>
      <p:sp>
        <p:nvSpPr>
          <p:cNvPr id="491" name="Google Shape;491;p1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
        <p:nvSpPr>
          <p:cNvPr id="492" name="Google Shape;492;p15"/>
          <p:cNvSpPr txBox="1"/>
          <p:nvPr/>
        </p:nvSpPr>
        <p:spPr>
          <a:xfrm>
            <a:off x="1079124" y="2736477"/>
            <a:ext cx="71439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lt1"/>
                </a:solidFill>
                <a:latin typeface="Arial"/>
                <a:ea typeface="Arial"/>
                <a:cs typeface="Arial"/>
                <a:sym typeface="Arial"/>
              </a:rPr>
              <a:t>Nos enfocamos en brindar a los usuarios la capacidad de </a:t>
            </a:r>
            <a:r>
              <a:rPr b="1" lang="es-CL" sz="1800">
                <a:solidFill>
                  <a:schemeClr val="lt1"/>
                </a:solidFill>
                <a:latin typeface="Arial"/>
                <a:ea typeface="Arial"/>
                <a:cs typeface="Arial"/>
                <a:sym typeface="Arial"/>
              </a:rPr>
              <a:t>acceder a sus cuentas</a:t>
            </a:r>
            <a:r>
              <a:rPr lang="es-CL" sz="1800">
                <a:solidFill>
                  <a:schemeClr val="lt1"/>
                </a:solidFill>
                <a:latin typeface="Arial"/>
                <a:ea typeface="Arial"/>
                <a:cs typeface="Arial"/>
                <a:sym typeface="Arial"/>
              </a:rPr>
              <a:t>. El equipo trabajará para que los usuarios puedan </a:t>
            </a:r>
            <a:r>
              <a:rPr b="1" lang="es-CL" sz="1800">
                <a:solidFill>
                  <a:schemeClr val="lt1"/>
                </a:solidFill>
                <a:latin typeface="Arial"/>
                <a:ea typeface="Arial"/>
                <a:cs typeface="Arial"/>
                <a:sym typeface="Arial"/>
              </a:rPr>
              <a:t>iniciar sesión de forma segura</a:t>
            </a:r>
            <a:r>
              <a:rPr lang="es-CL" sz="1800">
                <a:solidFill>
                  <a:schemeClr val="lt1"/>
                </a:solidFill>
                <a:latin typeface="Arial"/>
                <a:ea typeface="Arial"/>
                <a:cs typeface="Arial"/>
                <a:sym typeface="Arial"/>
              </a:rPr>
              <a:t>, </a:t>
            </a:r>
            <a:r>
              <a:rPr b="1" lang="es-CL" sz="1800">
                <a:solidFill>
                  <a:schemeClr val="lt1"/>
                </a:solidFill>
                <a:latin typeface="Arial"/>
                <a:ea typeface="Arial"/>
                <a:cs typeface="Arial"/>
                <a:sym typeface="Arial"/>
              </a:rPr>
              <a:t>crear sus cuentas</a:t>
            </a:r>
            <a:r>
              <a:rPr lang="es-CL" sz="1800">
                <a:solidFill>
                  <a:schemeClr val="lt1"/>
                </a:solidFill>
                <a:latin typeface="Arial"/>
                <a:ea typeface="Arial"/>
                <a:cs typeface="Arial"/>
                <a:sym typeface="Arial"/>
              </a:rPr>
              <a:t> ya sea como usuarios o clientes. Este sprint es crucial para establecer una </a:t>
            </a:r>
            <a:r>
              <a:rPr b="1" lang="es-CL" sz="1800">
                <a:solidFill>
                  <a:schemeClr val="lt1"/>
                </a:solidFill>
                <a:latin typeface="Arial"/>
                <a:ea typeface="Arial"/>
                <a:cs typeface="Arial"/>
                <a:sym typeface="Arial"/>
              </a:rPr>
              <a:t>experiencia de inicio de sesión y gestión de cuentas sencilla y confiable</a:t>
            </a:r>
            <a:r>
              <a:rPr lang="es-CL" sz="1800">
                <a:solidFill>
                  <a:schemeClr val="lt1"/>
                </a:solidFill>
                <a:latin typeface="Arial"/>
                <a:ea typeface="Arial"/>
                <a:cs typeface="Arial"/>
                <a:sym typeface="Arial"/>
              </a:rPr>
              <a:t>, que será la puerta de entrada para todas las interacciones futuras en la plataforma.</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6"/>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1</a:t>
            </a:r>
            <a:endParaRPr/>
          </a:p>
        </p:txBody>
      </p:sp>
      <p:sp>
        <p:nvSpPr>
          <p:cNvPr id="499" name="Google Shape;499;p1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500" name="Google Shape;500;p16"/>
          <p:cNvGraphicFramePr/>
          <p:nvPr/>
        </p:nvGraphicFramePr>
        <p:xfrm>
          <a:off x="1455286" y="2186048"/>
          <a:ext cx="3000000" cy="3000000"/>
        </p:xfrm>
        <a:graphic>
          <a:graphicData uri="http://schemas.openxmlformats.org/drawingml/2006/table">
            <a:tbl>
              <a:tblPr bandRow="1" firstRow="1">
                <a:noFill/>
                <a:tableStyleId>{6BC46D8A-3EE7-47F7-9BC7-E3CA8603D5C6}</a:tableStyleId>
              </a:tblPr>
              <a:tblGrid>
                <a:gridCol w="2810475"/>
                <a:gridCol w="2553075"/>
                <a:gridCol w="2308625"/>
                <a:gridCol w="1837850"/>
              </a:tblGrid>
              <a:tr h="459800">
                <a:tc>
                  <a:txBody>
                    <a:bodyPr/>
                    <a:lstStyle/>
                    <a:p>
                      <a:pPr indent="0" lvl="0" marL="0" marR="0" rtl="0" algn="l">
                        <a:lnSpc>
                          <a:spcPct val="100000"/>
                        </a:lnSpc>
                        <a:spcBef>
                          <a:spcPts val="0"/>
                        </a:spcBef>
                        <a:spcAft>
                          <a:spcPts val="0"/>
                        </a:spcAft>
                        <a:buClr>
                          <a:schemeClr val="dk1"/>
                        </a:buClr>
                        <a:buSzPts val="1800"/>
                        <a:buFont typeface="Arial"/>
                        <a:buNone/>
                      </a:pPr>
                      <a:r>
                        <a:rPr lang="es-CL" sz="1800"/>
                        <a:t>Elementos de Historia</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Puntaje Asignado</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Responsable</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CL" sz="1800"/>
                        <a:t>Estado</a:t>
                      </a:r>
                      <a:endParaRPr/>
                    </a:p>
                  </a:txBody>
                  <a:tcPr marT="45725" marB="45725" marR="91450" marL="91450"/>
                </a:tc>
              </a:tr>
              <a:tr h="370850">
                <a:tc>
                  <a:txBody>
                    <a:bodyPr/>
                    <a:lstStyle/>
                    <a:p>
                      <a:pPr indent="0" lvl="0" marL="0" marR="0" rtl="0" algn="l">
                        <a:spcBef>
                          <a:spcPts val="0"/>
                        </a:spcBef>
                        <a:spcAft>
                          <a:spcPts val="0"/>
                        </a:spcAft>
                        <a:buNone/>
                      </a:pPr>
                      <a:r>
                        <a:rPr lang="es-CL" sz="1800"/>
                        <a:t>Iniciar sesión</a:t>
                      </a:r>
                      <a:endParaRPr/>
                    </a:p>
                  </a:txBody>
                  <a:tcPr marT="45725" marB="45725" marR="91450" marL="91450"/>
                </a:tc>
                <a:tc>
                  <a:txBody>
                    <a:bodyPr/>
                    <a:lstStyle/>
                    <a:p>
                      <a:pPr indent="0" lvl="0" marL="0" marR="0" rtl="0" algn="ctr">
                        <a:spcBef>
                          <a:spcPts val="0"/>
                        </a:spcBef>
                        <a:spcAft>
                          <a:spcPts val="0"/>
                        </a:spcAft>
                        <a:buNone/>
                      </a:pPr>
                      <a:r>
                        <a:rPr lang="es-CL" sz="1800"/>
                        <a:t>4</a:t>
                      </a:r>
                      <a:endParaRPr/>
                    </a:p>
                  </a:txBody>
                  <a:tcPr marT="45725" marB="45725" marR="91450" marL="91450"/>
                </a:tc>
                <a:tc>
                  <a:txBody>
                    <a:bodyPr/>
                    <a:lstStyle/>
                    <a:p>
                      <a:pPr indent="0" lvl="0" marL="0" marR="0" rtl="0" algn="l">
                        <a:spcBef>
                          <a:spcPts val="0"/>
                        </a:spcBef>
                        <a:spcAft>
                          <a:spcPts val="0"/>
                        </a:spcAft>
                        <a:buNone/>
                      </a:pPr>
                      <a:r>
                        <a:rPr lang="es-CL" sz="1800"/>
                        <a:t>Cristian Jimenez</a:t>
                      </a:r>
                      <a:endParaRPr sz="1800"/>
                    </a:p>
                  </a:txBody>
                  <a:tcPr marT="45725" marB="45725" marR="91450" marL="91450"/>
                </a:tc>
                <a:tc>
                  <a:txBody>
                    <a:bodyPr/>
                    <a:lstStyle/>
                    <a:p>
                      <a:pPr indent="0" lvl="0" marL="0" marR="0" rtl="0" algn="l">
                        <a:spcBef>
                          <a:spcPts val="0"/>
                        </a:spcBef>
                        <a:spcAft>
                          <a:spcPts val="0"/>
                        </a:spcAft>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Crear cuenta de usuarios</a:t>
                      </a:r>
                      <a:endParaRPr/>
                    </a:p>
                  </a:txBody>
                  <a:tcPr marT="45725" marB="45725" marR="91450" marL="91450"/>
                </a:tc>
                <a:tc>
                  <a:txBody>
                    <a:bodyPr/>
                    <a:lstStyle/>
                    <a:p>
                      <a:pPr indent="0" lvl="0" marL="0" marR="0" rtl="0" algn="ctr">
                        <a:spcBef>
                          <a:spcPts val="0"/>
                        </a:spcBef>
                        <a:spcAft>
                          <a:spcPts val="0"/>
                        </a:spcAft>
                        <a:buNone/>
                      </a:pPr>
                      <a:r>
                        <a:rPr lang="es-CL" sz="1800"/>
                        <a:t>6</a:t>
                      </a:r>
                      <a:endParaRPr/>
                    </a:p>
                  </a:txBody>
                  <a:tcPr marT="45725" marB="45725" marR="91450" marL="91450"/>
                </a:tc>
                <a:tc>
                  <a:txBody>
                    <a:bodyPr/>
                    <a:lstStyle/>
                    <a:p>
                      <a:pPr indent="0" lvl="0" marL="0" marR="0" rtl="0" algn="l">
                        <a:spcBef>
                          <a:spcPts val="0"/>
                        </a:spcBef>
                        <a:spcAft>
                          <a:spcPts val="0"/>
                        </a:spcAft>
                        <a:buNone/>
                      </a:pPr>
                      <a:r>
                        <a:rPr lang="es-CL" sz="1800"/>
                        <a:t>Juan retamozo</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Crear cuenta como cliente </a:t>
                      </a:r>
                      <a:endParaRPr/>
                    </a:p>
                  </a:txBody>
                  <a:tcPr marT="45725" marB="45725" marR="91450" marL="91450"/>
                </a:tc>
                <a:tc>
                  <a:txBody>
                    <a:bodyPr/>
                    <a:lstStyle/>
                    <a:p>
                      <a:pPr indent="0" lvl="0" marL="0" marR="0" rtl="0" algn="ctr">
                        <a:spcBef>
                          <a:spcPts val="0"/>
                        </a:spcBef>
                        <a:spcAft>
                          <a:spcPts val="0"/>
                        </a:spcAft>
                        <a:buNone/>
                      </a:pPr>
                      <a:r>
                        <a:rPr lang="es-CL" sz="1800"/>
                        <a:t>6</a:t>
                      </a:r>
                      <a:endParaRPr/>
                    </a:p>
                  </a:txBody>
                  <a:tcPr marT="45725" marB="45725" marR="91450" marL="91450"/>
                </a:tc>
                <a:tc>
                  <a:txBody>
                    <a:bodyPr/>
                    <a:lstStyle/>
                    <a:p>
                      <a:pPr indent="0" lvl="0" marL="0" marR="0" rtl="0" algn="l">
                        <a:spcBef>
                          <a:spcPts val="0"/>
                        </a:spcBef>
                        <a:spcAft>
                          <a:spcPts val="0"/>
                        </a:spcAft>
                        <a:buNone/>
                      </a:pPr>
                      <a:r>
                        <a:rPr lang="es-CL" sz="1800"/>
                        <a:t>Alexis Gomez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Recuperar contraseña</a:t>
                      </a:r>
                      <a:endParaRPr/>
                    </a:p>
                  </a:txBody>
                  <a:tcPr marT="45725" marB="45725" marR="91450" marL="91450"/>
                </a:tc>
                <a:tc>
                  <a:txBody>
                    <a:bodyPr/>
                    <a:lstStyle/>
                    <a:p>
                      <a:pPr indent="0" lvl="0" marL="0" marR="0" rtl="0" algn="ctr">
                        <a:spcBef>
                          <a:spcPts val="0"/>
                        </a:spcBef>
                        <a:spcAft>
                          <a:spcPts val="0"/>
                        </a:spcAft>
                        <a:buNone/>
                      </a:pPr>
                      <a:r>
                        <a:rPr lang="es-CL" sz="1800"/>
                        <a:t>7</a:t>
                      </a:r>
                      <a:endParaRPr/>
                    </a:p>
                  </a:txBody>
                  <a:tcPr marT="45725" marB="45725" marR="91450" marL="91450"/>
                </a:tc>
                <a:tc>
                  <a:txBody>
                    <a:bodyPr/>
                    <a:lstStyle/>
                    <a:p>
                      <a:pPr indent="0" lvl="0" marL="0" marR="0" rtl="0" algn="l">
                        <a:spcBef>
                          <a:spcPts val="0"/>
                        </a:spcBef>
                        <a:spcAft>
                          <a:spcPts val="0"/>
                        </a:spcAft>
                        <a:buNone/>
                      </a:pPr>
                      <a:r>
                        <a:rPr lang="es-CL" sz="1800"/>
                        <a:t>Cristian Jimenez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Listar usuarios registrados</a:t>
                      </a:r>
                      <a:endParaRPr/>
                    </a:p>
                  </a:txBody>
                  <a:tcPr marT="45725" marB="45725" marR="91450" marL="91450"/>
                </a:tc>
                <a:tc>
                  <a:txBody>
                    <a:bodyPr/>
                    <a:lstStyle/>
                    <a:p>
                      <a:pPr indent="0" lvl="0" marL="0" marR="0" rtl="0" algn="ctr">
                        <a:spcBef>
                          <a:spcPts val="0"/>
                        </a:spcBef>
                        <a:spcAft>
                          <a:spcPts val="0"/>
                        </a:spcAft>
                        <a:buNone/>
                      </a:pPr>
                      <a:r>
                        <a:rPr lang="es-CL" sz="1800"/>
                        <a:t>5</a:t>
                      </a:r>
                      <a:endParaRPr/>
                    </a:p>
                  </a:txBody>
                  <a:tcPr marT="45725" marB="45725" marR="91450" marL="91450"/>
                </a:tc>
                <a:tc>
                  <a:txBody>
                    <a:bodyPr/>
                    <a:lstStyle/>
                    <a:p>
                      <a:pPr indent="0" lvl="0" marL="0" marR="0" rtl="0" algn="l">
                        <a:spcBef>
                          <a:spcPts val="0"/>
                        </a:spcBef>
                        <a:spcAft>
                          <a:spcPts val="0"/>
                        </a:spcAft>
                        <a:buNone/>
                      </a:pPr>
                      <a:r>
                        <a:rPr lang="es-CL" sz="1800"/>
                        <a:t>Alexis Gomez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Total</a:t>
                      </a:r>
                      <a:endParaRPr/>
                    </a:p>
                  </a:txBody>
                  <a:tcPr marT="45725" marB="45725" marR="91450" marL="91450"/>
                </a:tc>
                <a:tc>
                  <a:txBody>
                    <a:bodyPr/>
                    <a:lstStyle/>
                    <a:p>
                      <a:pPr indent="0" lvl="0" marL="0" marR="0" rtl="0" algn="ctr">
                        <a:spcBef>
                          <a:spcPts val="0"/>
                        </a:spcBef>
                        <a:spcAft>
                          <a:spcPts val="0"/>
                        </a:spcAft>
                        <a:buNone/>
                      </a:pPr>
                      <a:r>
                        <a:rPr lang="es-CL" sz="1800"/>
                        <a:t>28</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t/>
                      </a:r>
                      <a:endParaRPr sz="1800"/>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7"/>
          <p:cNvSpPr txBox="1"/>
          <p:nvPr>
            <p:ph type="title"/>
          </p:nvPr>
        </p:nvSpPr>
        <p:spPr>
          <a:xfrm>
            <a:off x="965510" y="760406"/>
            <a:ext cx="7660777"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BURNDOWN CHART SPRINT 1</a:t>
            </a:r>
            <a:endParaRPr/>
          </a:p>
        </p:txBody>
      </p:sp>
      <p:sp>
        <p:nvSpPr>
          <p:cNvPr id="507" name="Google Shape;507;p17"/>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508" name="Google Shape;508;p1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509" name="Google Shape;509;p17"/>
          <p:cNvPicPr preferRelativeResize="0"/>
          <p:nvPr/>
        </p:nvPicPr>
        <p:blipFill rotWithShape="1">
          <a:blip r:embed="rId3">
            <a:alphaModFix/>
          </a:blip>
          <a:srcRect b="0" l="0" r="0" t="0"/>
          <a:stretch/>
        </p:blipFill>
        <p:spPr>
          <a:xfrm>
            <a:off x="1518914" y="1590738"/>
            <a:ext cx="7107373" cy="3981006"/>
          </a:xfrm>
          <a:prstGeom prst="rect">
            <a:avLst/>
          </a:prstGeom>
          <a:noFill/>
          <a:ln cap="flat" cmpd="sng" w="9525">
            <a:solidFill>
              <a:schemeClr val="accent1"/>
            </a:solidFill>
            <a:prstDash val="solid"/>
            <a:round/>
            <a:headEnd len="sm" w="sm" type="none"/>
            <a:tailEnd len="sm" w="sm" type="none"/>
          </a:ln>
        </p:spPr>
      </p:pic>
      <p:sp>
        <p:nvSpPr>
          <p:cNvPr id="510" name="Google Shape;510;p17"/>
          <p:cNvSpPr txBox="1"/>
          <p:nvPr/>
        </p:nvSpPr>
        <p:spPr>
          <a:xfrm>
            <a:off x="4531690" y="1590738"/>
            <a:ext cx="13215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2400">
                <a:solidFill>
                  <a:schemeClr val="dk1"/>
                </a:solidFill>
                <a:latin typeface="Arial"/>
                <a:ea typeface="Arial"/>
                <a:cs typeface="Arial"/>
                <a:sym typeface="Arial"/>
              </a:rPr>
              <a:t>Sprint 1</a:t>
            </a:r>
            <a:endParaRPr sz="2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8"/>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2</a:t>
            </a:r>
            <a:endParaRPr/>
          </a:p>
        </p:txBody>
      </p:sp>
      <p:sp>
        <p:nvSpPr>
          <p:cNvPr id="517" name="Google Shape;517;p18"/>
          <p:cNvSpPr txBox="1"/>
          <p:nvPr>
            <p:ph idx="1" type="body"/>
          </p:nvPr>
        </p:nvSpPr>
        <p:spPr>
          <a:xfrm>
            <a:off x="304738" y="1996687"/>
            <a:ext cx="2806280"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1600"/>
              <a:buNone/>
            </a:pPr>
            <a:r>
              <a:rPr lang="es-CL"/>
              <a:t>Objetivo:</a:t>
            </a:r>
            <a:endParaRPr/>
          </a:p>
        </p:txBody>
      </p:sp>
      <p:sp>
        <p:nvSpPr>
          <p:cNvPr id="518" name="Google Shape;518;p1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
        <p:nvSpPr>
          <p:cNvPr id="519" name="Google Shape;519;p18"/>
          <p:cNvSpPr txBox="1"/>
          <p:nvPr/>
        </p:nvSpPr>
        <p:spPr>
          <a:xfrm>
            <a:off x="1096296" y="2584663"/>
            <a:ext cx="674984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lt1"/>
                </a:solidFill>
                <a:latin typeface="Arial"/>
                <a:ea typeface="Arial"/>
                <a:cs typeface="Arial"/>
                <a:sym typeface="Arial"/>
              </a:rPr>
              <a:t>En el Sprint 2, nos enfocaremos en desarrollar las funcionalidades de </a:t>
            </a:r>
            <a:r>
              <a:rPr b="1" lang="es-CL" sz="1800">
                <a:solidFill>
                  <a:schemeClr val="lt1"/>
                </a:solidFill>
                <a:latin typeface="Arial"/>
                <a:ea typeface="Arial"/>
                <a:cs typeface="Arial"/>
                <a:sym typeface="Arial"/>
              </a:rPr>
              <a:t>visualización y gestión de productos</a:t>
            </a:r>
            <a:r>
              <a:rPr lang="es-CL" sz="1800">
                <a:solidFill>
                  <a:schemeClr val="lt1"/>
                </a:solidFill>
                <a:latin typeface="Arial"/>
                <a:ea typeface="Arial"/>
                <a:cs typeface="Arial"/>
                <a:sym typeface="Arial"/>
              </a:rPr>
              <a:t> junto con la </a:t>
            </a:r>
            <a:r>
              <a:rPr b="1" lang="es-CL" sz="1800">
                <a:solidFill>
                  <a:schemeClr val="lt1"/>
                </a:solidFill>
                <a:latin typeface="Arial"/>
                <a:ea typeface="Arial"/>
                <a:cs typeface="Arial"/>
                <a:sym typeface="Arial"/>
              </a:rPr>
              <a:t>edición de cuentas de usuario</a:t>
            </a:r>
            <a:r>
              <a:rPr lang="es-CL" sz="1800">
                <a:solidFill>
                  <a:schemeClr val="lt1"/>
                </a:solidFill>
                <a:latin typeface="Arial"/>
                <a:ea typeface="Arial"/>
                <a:cs typeface="Arial"/>
                <a:sym typeface="Arial"/>
              </a:rPr>
              <a:t>. Durante esta etapa, el equipo trabajará para que los usuarios puedan </a:t>
            </a:r>
            <a:r>
              <a:rPr b="1" lang="es-CL" sz="1800">
                <a:solidFill>
                  <a:schemeClr val="lt1"/>
                </a:solidFill>
                <a:latin typeface="Arial"/>
                <a:ea typeface="Arial"/>
                <a:cs typeface="Arial"/>
                <a:sym typeface="Arial"/>
              </a:rPr>
              <a:t>ver los productos disponibles en la tienda</a:t>
            </a:r>
            <a:r>
              <a:rPr lang="es-CL" sz="1800">
                <a:solidFill>
                  <a:schemeClr val="lt1"/>
                </a:solidFill>
                <a:latin typeface="Arial"/>
                <a:ea typeface="Arial"/>
                <a:cs typeface="Arial"/>
                <a:sym typeface="Arial"/>
              </a:rPr>
              <a:t>, </a:t>
            </a:r>
            <a:r>
              <a:rPr b="1" lang="es-CL" sz="1800">
                <a:solidFill>
                  <a:schemeClr val="lt1"/>
                </a:solidFill>
                <a:latin typeface="Arial"/>
                <a:ea typeface="Arial"/>
                <a:cs typeface="Arial"/>
                <a:sym typeface="Arial"/>
              </a:rPr>
              <a:t>buscar productos específicos por nombre o palabras clave</a:t>
            </a:r>
            <a:r>
              <a:rPr lang="es-CL" sz="1800">
                <a:solidFill>
                  <a:schemeClr val="lt1"/>
                </a:solidFill>
                <a:latin typeface="Arial"/>
                <a:ea typeface="Arial"/>
                <a:cs typeface="Arial"/>
                <a:sym typeface="Arial"/>
              </a:rPr>
              <a:t> y </a:t>
            </a:r>
            <a:r>
              <a:rPr b="1" lang="es-CL" sz="1800">
                <a:solidFill>
                  <a:schemeClr val="lt1"/>
                </a:solidFill>
                <a:latin typeface="Arial"/>
                <a:ea typeface="Arial"/>
                <a:cs typeface="Arial"/>
                <a:sym typeface="Arial"/>
              </a:rPr>
              <a:t>agregar nuevos productos al catálogo</a:t>
            </a:r>
            <a:r>
              <a:rPr lang="es-CL" sz="1800">
                <a:solidFill>
                  <a:schemeClr val="lt1"/>
                </a:solidFill>
                <a:latin typeface="Arial"/>
                <a:ea typeface="Arial"/>
                <a:cs typeface="Arial"/>
                <a:sym typeface="Arial"/>
              </a:rPr>
              <a:t>. Además, se habilitará la opción para que los usuarios </a:t>
            </a:r>
            <a:r>
              <a:rPr b="1" lang="es-CL" sz="1800">
                <a:solidFill>
                  <a:schemeClr val="lt1"/>
                </a:solidFill>
                <a:latin typeface="Arial"/>
                <a:ea typeface="Arial"/>
                <a:cs typeface="Arial"/>
                <a:sym typeface="Arial"/>
              </a:rPr>
              <a:t>editen su información personal</a:t>
            </a:r>
            <a:r>
              <a:rPr lang="es-CL" sz="1800">
                <a:solidFill>
                  <a:schemeClr val="lt1"/>
                </a:solidFill>
                <a:latin typeface="Arial"/>
                <a:ea typeface="Arial"/>
                <a:cs typeface="Arial"/>
                <a:sym typeface="Arial"/>
              </a:rPr>
              <a:t>. El objetivo es ofrecer una experiencia de navegación fluida y una gestión sencilla de productos, mejorando la interacción del usuario con el catálogo y sus cuentas.</a:t>
            </a:r>
            <a:endParaRPr sz="18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9"/>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SPRINT 2</a:t>
            </a:r>
            <a:endParaRPr/>
          </a:p>
        </p:txBody>
      </p:sp>
      <p:sp>
        <p:nvSpPr>
          <p:cNvPr id="526" name="Google Shape;526;p19"/>
          <p:cNvSpPr txBox="1"/>
          <p:nvPr>
            <p:ph idx="1" type="body"/>
          </p:nvPr>
        </p:nvSpPr>
        <p:spPr>
          <a:xfrm>
            <a:off x="304738" y="1996687"/>
            <a:ext cx="2806280"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1600"/>
              <a:buNone/>
            </a:pPr>
            <a:r>
              <a:rPr lang="es-CL"/>
              <a:t>:</a:t>
            </a:r>
            <a:endParaRPr/>
          </a:p>
        </p:txBody>
      </p:sp>
      <p:sp>
        <p:nvSpPr>
          <p:cNvPr id="527" name="Google Shape;527;p1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528" name="Google Shape;528;p19"/>
          <p:cNvGraphicFramePr/>
          <p:nvPr/>
        </p:nvGraphicFramePr>
        <p:xfrm>
          <a:off x="1340986" y="1681783"/>
          <a:ext cx="3000000" cy="3000000"/>
        </p:xfrm>
        <a:graphic>
          <a:graphicData uri="http://schemas.openxmlformats.org/drawingml/2006/table">
            <a:tbl>
              <a:tblPr bandRow="1" firstRow="1">
                <a:noFill/>
                <a:tableStyleId>{6BC46D8A-3EE7-47F7-9BC7-E3CA8603D5C6}</a:tableStyleId>
              </a:tblPr>
              <a:tblGrid>
                <a:gridCol w="2810475"/>
                <a:gridCol w="2553075"/>
                <a:gridCol w="2308625"/>
                <a:gridCol w="1837850"/>
              </a:tblGrid>
              <a:tr h="459800">
                <a:tc>
                  <a:txBody>
                    <a:bodyPr/>
                    <a:lstStyle/>
                    <a:p>
                      <a:pPr indent="0" lvl="0" marL="0" marR="0" rtl="0" algn="l">
                        <a:lnSpc>
                          <a:spcPct val="100000"/>
                        </a:lnSpc>
                        <a:spcBef>
                          <a:spcPts val="0"/>
                        </a:spcBef>
                        <a:spcAft>
                          <a:spcPts val="0"/>
                        </a:spcAft>
                        <a:buClr>
                          <a:schemeClr val="dk1"/>
                        </a:buClr>
                        <a:buSzPts val="1800"/>
                        <a:buFont typeface="Arial"/>
                        <a:buNone/>
                      </a:pPr>
                      <a:r>
                        <a:rPr lang="es-CL" sz="1800"/>
                        <a:t>Elementos de Historia</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Puntaje Asignado</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L" sz="1800"/>
                        <a:t>Responsable</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s-CL" sz="1800"/>
                        <a:t>Estado</a:t>
                      </a:r>
                      <a:endParaRPr/>
                    </a:p>
                  </a:txBody>
                  <a:tcPr marT="45725" marB="45725" marR="91450" marL="91450"/>
                </a:tc>
              </a:tr>
              <a:tr h="370850">
                <a:tc>
                  <a:txBody>
                    <a:bodyPr/>
                    <a:lstStyle/>
                    <a:p>
                      <a:pPr indent="0" lvl="0" marL="0" marR="0" rtl="0" algn="l">
                        <a:spcBef>
                          <a:spcPts val="0"/>
                        </a:spcBef>
                        <a:spcAft>
                          <a:spcPts val="0"/>
                        </a:spcAft>
                        <a:buNone/>
                      </a:pPr>
                      <a:r>
                        <a:rPr lang="es-CL" sz="1800"/>
                        <a:t>Listar productos en la tienda</a:t>
                      </a:r>
                      <a:endParaRPr sz="1800"/>
                    </a:p>
                  </a:txBody>
                  <a:tcPr marT="45725" marB="45725" marR="91450" marL="91450"/>
                </a:tc>
                <a:tc>
                  <a:txBody>
                    <a:bodyPr/>
                    <a:lstStyle/>
                    <a:p>
                      <a:pPr indent="0" lvl="0" marL="0" marR="0" rtl="0" algn="ctr">
                        <a:spcBef>
                          <a:spcPts val="0"/>
                        </a:spcBef>
                        <a:spcAft>
                          <a:spcPts val="0"/>
                        </a:spcAft>
                        <a:buNone/>
                      </a:pPr>
                      <a:r>
                        <a:rPr lang="es-CL" sz="1800"/>
                        <a:t>5</a:t>
                      </a:r>
                      <a:endParaRPr/>
                    </a:p>
                  </a:txBody>
                  <a:tcPr marT="45725" marB="45725" marR="91450" marL="91450"/>
                </a:tc>
                <a:tc>
                  <a:txBody>
                    <a:bodyPr/>
                    <a:lstStyle/>
                    <a:p>
                      <a:pPr indent="0" lvl="0" marL="0" marR="0" rtl="0" algn="l">
                        <a:spcBef>
                          <a:spcPts val="0"/>
                        </a:spcBef>
                        <a:spcAft>
                          <a:spcPts val="0"/>
                        </a:spcAft>
                        <a:buNone/>
                      </a:pPr>
                      <a:r>
                        <a:rPr lang="es-CL" sz="1800"/>
                        <a:t>Cristian jimenez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Buscar productos por nombre o palabra clave</a:t>
                      </a:r>
                      <a:endParaRPr sz="1800"/>
                    </a:p>
                  </a:txBody>
                  <a:tcPr marT="45725" marB="45725" marR="91450" marL="91450"/>
                </a:tc>
                <a:tc>
                  <a:txBody>
                    <a:bodyPr/>
                    <a:lstStyle/>
                    <a:p>
                      <a:pPr indent="0" lvl="0" marL="0" marR="0" rtl="0" algn="ctr">
                        <a:spcBef>
                          <a:spcPts val="0"/>
                        </a:spcBef>
                        <a:spcAft>
                          <a:spcPts val="0"/>
                        </a:spcAft>
                        <a:buNone/>
                      </a:pPr>
                      <a:r>
                        <a:rPr lang="es-CL" sz="1800"/>
                        <a:t>7</a:t>
                      </a:r>
                      <a:endParaRPr/>
                    </a:p>
                  </a:txBody>
                  <a:tcPr marT="45725" marB="45725" marR="91450" marL="91450"/>
                </a:tc>
                <a:tc>
                  <a:txBody>
                    <a:bodyPr/>
                    <a:lstStyle/>
                    <a:p>
                      <a:pPr indent="0" lvl="0" marL="0" marR="0" rtl="0" algn="l">
                        <a:spcBef>
                          <a:spcPts val="0"/>
                        </a:spcBef>
                        <a:spcAft>
                          <a:spcPts val="0"/>
                        </a:spcAft>
                        <a:buNone/>
                      </a:pPr>
                      <a:r>
                        <a:rPr lang="es-CL" sz="1800"/>
                        <a:t>Cristian Jimenez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Agregar nuevos productos al </a:t>
                      </a:r>
                      <a:r>
                        <a:rPr lang="es-CL" sz="1800"/>
                        <a:t>catalogo</a:t>
                      </a:r>
                      <a:endParaRPr sz="1800"/>
                    </a:p>
                  </a:txBody>
                  <a:tcPr marT="45725" marB="45725" marR="91450" marL="91450"/>
                </a:tc>
                <a:tc>
                  <a:txBody>
                    <a:bodyPr/>
                    <a:lstStyle/>
                    <a:p>
                      <a:pPr indent="0" lvl="0" marL="0" marR="0" rtl="0" algn="ctr">
                        <a:spcBef>
                          <a:spcPts val="0"/>
                        </a:spcBef>
                        <a:spcAft>
                          <a:spcPts val="0"/>
                        </a:spcAft>
                        <a:buNone/>
                      </a:pPr>
                      <a:r>
                        <a:rPr lang="es-CL" sz="1800"/>
                        <a:t>9</a:t>
                      </a:r>
                      <a:endParaRPr/>
                    </a:p>
                  </a:txBody>
                  <a:tcPr marT="45725" marB="45725" marR="91450" marL="91450"/>
                </a:tc>
                <a:tc>
                  <a:txBody>
                    <a:bodyPr/>
                    <a:lstStyle/>
                    <a:p>
                      <a:pPr indent="0" lvl="0" marL="0" marR="0" rtl="0" algn="l">
                        <a:spcBef>
                          <a:spcPts val="0"/>
                        </a:spcBef>
                        <a:spcAft>
                          <a:spcPts val="0"/>
                        </a:spcAft>
                        <a:buNone/>
                      </a:pPr>
                      <a:r>
                        <a:rPr lang="es-CL" sz="1800"/>
                        <a:t>Alexis Gomez</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Editar información del usuario</a:t>
                      </a:r>
                      <a:endParaRPr/>
                    </a:p>
                  </a:txBody>
                  <a:tcPr marT="45725" marB="45725" marR="91450" marL="91450"/>
                </a:tc>
                <a:tc>
                  <a:txBody>
                    <a:bodyPr/>
                    <a:lstStyle/>
                    <a:p>
                      <a:pPr indent="0" lvl="0" marL="0" marR="0" rtl="0" algn="ctr">
                        <a:spcBef>
                          <a:spcPts val="0"/>
                        </a:spcBef>
                        <a:spcAft>
                          <a:spcPts val="0"/>
                        </a:spcAft>
                        <a:buNone/>
                      </a:pPr>
                      <a:r>
                        <a:rPr lang="es-CL" sz="1800"/>
                        <a:t>6</a:t>
                      </a:r>
                      <a:endParaRPr/>
                    </a:p>
                  </a:txBody>
                  <a:tcPr marT="45725" marB="45725" marR="91450" marL="91450"/>
                </a:tc>
                <a:tc>
                  <a:txBody>
                    <a:bodyPr/>
                    <a:lstStyle/>
                    <a:p>
                      <a:pPr indent="0" lvl="0" marL="0" marR="0" rtl="0" algn="l">
                        <a:spcBef>
                          <a:spcPts val="0"/>
                        </a:spcBef>
                        <a:spcAft>
                          <a:spcPts val="0"/>
                        </a:spcAft>
                        <a:buNone/>
                      </a:pPr>
                      <a:r>
                        <a:rPr lang="es-CL" sz="1800"/>
                        <a:t>Ricardo Vargas</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s-CL" sz="1800"/>
                        <a:t>Completado</a:t>
                      </a:r>
                      <a:endParaRPr sz="1800"/>
                    </a:p>
                  </a:txBody>
                  <a:tcPr marT="45725" marB="45725" marR="91450" marL="91450"/>
                </a:tc>
              </a:tr>
              <a:tr h="370850">
                <a:tc>
                  <a:txBody>
                    <a:bodyPr/>
                    <a:lstStyle/>
                    <a:p>
                      <a:pPr indent="0" lvl="0" marL="0" marR="0" rtl="0" algn="l">
                        <a:spcBef>
                          <a:spcPts val="0"/>
                        </a:spcBef>
                        <a:spcAft>
                          <a:spcPts val="0"/>
                        </a:spcAft>
                        <a:buNone/>
                      </a:pPr>
                      <a:r>
                        <a:rPr lang="es-CL" sz="1800"/>
                        <a:t>Total</a:t>
                      </a:r>
                      <a:endParaRPr/>
                    </a:p>
                  </a:txBody>
                  <a:tcPr marT="45725" marB="45725" marR="91450" marL="91450"/>
                </a:tc>
                <a:tc>
                  <a:txBody>
                    <a:bodyPr/>
                    <a:lstStyle/>
                    <a:p>
                      <a:pPr indent="0" lvl="0" marL="0" marR="0" rtl="0" algn="ctr">
                        <a:spcBef>
                          <a:spcPts val="0"/>
                        </a:spcBef>
                        <a:spcAft>
                          <a:spcPts val="0"/>
                        </a:spcAft>
                        <a:buNone/>
                      </a:pPr>
                      <a:r>
                        <a:rPr lang="es-CL" sz="1800"/>
                        <a:t>27</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
          <p:cNvSpPr txBox="1"/>
          <p:nvPr>
            <p:ph type="title"/>
          </p:nvPr>
        </p:nvSpPr>
        <p:spPr>
          <a:xfrm>
            <a:off x="3939980" y="847749"/>
            <a:ext cx="4919354" cy="6674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CONTENIDO</a:t>
            </a:r>
            <a:endParaRPr/>
          </a:p>
        </p:txBody>
      </p:sp>
      <p:sp>
        <p:nvSpPr>
          <p:cNvPr id="372" name="Google Shape;372;p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
        <p:nvSpPr>
          <p:cNvPr id="373" name="Google Shape;373;p2"/>
          <p:cNvSpPr txBox="1"/>
          <p:nvPr/>
        </p:nvSpPr>
        <p:spPr>
          <a:xfrm>
            <a:off x="4283090" y="3744833"/>
            <a:ext cx="5132439" cy="4075043"/>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90000"/>
              </a:lnSpc>
              <a:spcBef>
                <a:spcPts val="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Problemática.</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Solución.</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Arquitectura.</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Historias de Usuario.</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Sprint Backlog.</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Arquitectura.</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Burndown chart .</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Impediment Log.</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Control de versiones .</a:t>
            </a:r>
            <a:endParaRPr/>
          </a:p>
          <a:p>
            <a:pPr indent="-342900" lvl="0" marL="342900" marR="0" rtl="0" algn="l">
              <a:lnSpc>
                <a:spcPct val="90000"/>
              </a:lnSpc>
              <a:spcBef>
                <a:spcPts val="1000"/>
              </a:spcBef>
              <a:spcAft>
                <a:spcPts val="0"/>
              </a:spcAft>
              <a:buClr>
                <a:srgbClr val="FFFFFF"/>
              </a:buClr>
              <a:buSzPts val="1900"/>
              <a:buFont typeface="Noto Sans Symbols"/>
              <a:buChar char="►"/>
            </a:pPr>
            <a:r>
              <a:rPr b="0" i="0" lang="es-CL" sz="1900" u="none" cap="none" strike="noStrike">
                <a:solidFill>
                  <a:srgbClr val="FFFFFF"/>
                </a:solidFill>
                <a:latin typeface="Arial"/>
                <a:ea typeface="Arial"/>
                <a:cs typeface="Arial"/>
                <a:sym typeface="Arial"/>
              </a:rPr>
              <a:t>Conclusiones.</a:t>
            </a:r>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a:p>
            <a:pPr indent="-165100" lvl="0" marL="3429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0"/>
          <p:cNvSpPr txBox="1"/>
          <p:nvPr>
            <p:ph type="title"/>
          </p:nvPr>
        </p:nvSpPr>
        <p:spPr>
          <a:xfrm>
            <a:off x="965510" y="760406"/>
            <a:ext cx="7754907"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BURNDOWN CHART SPRINT 2</a:t>
            </a:r>
            <a:endParaRPr/>
          </a:p>
        </p:txBody>
      </p:sp>
      <p:sp>
        <p:nvSpPr>
          <p:cNvPr id="535" name="Google Shape;535;p2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536" name="Google Shape;536;p20"/>
          <p:cNvGraphicFramePr/>
          <p:nvPr/>
        </p:nvGraphicFramePr>
        <p:xfrm>
          <a:off x="2139668" y="1482067"/>
          <a:ext cx="7159191" cy="3945501"/>
        </p:xfrm>
        <a:graphic>
          <a:graphicData uri="http://schemas.openxmlformats.org/drawingml/2006/chart">
            <c:chart r:id="rId3"/>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1"/>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CRONOGRAMA</a:t>
            </a:r>
            <a:endParaRPr/>
          </a:p>
        </p:txBody>
      </p:sp>
      <p:sp>
        <p:nvSpPr>
          <p:cNvPr id="543" name="Google Shape;543;p2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544" name="Google Shape;544;p21"/>
          <p:cNvGraphicFramePr/>
          <p:nvPr/>
        </p:nvGraphicFramePr>
        <p:xfrm>
          <a:off x="489857" y="1710734"/>
          <a:ext cx="3000000" cy="3000000"/>
        </p:xfrm>
        <a:graphic>
          <a:graphicData uri="http://schemas.openxmlformats.org/drawingml/2006/table">
            <a:tbl>
              <a:tblPr bandRow="1" firstRow="1">
                <a:noFill/>
                <a:tableStyleId>{6BC46D8A-3EE7-47F7-9BC7-E3CA8603D5C6}</a:tableStyleId>
              </a:tblPr>
              <a:tblGrid>
                <a:gridCol w="3285825"/>
                <a:gridCol w="719850"/>
                <a:gridCol w="719850"/>
                <a:gridCol w="1393275"/>
                <a:gridCol w="719850"/>
                <a:gridCol w="719850"/>
                <a:gridCol w="719850"/>
                <a:gridCol w="719850"/>
                <a:gridCol w="719850"/>
                <a:gridCol w="719850"/>
                <a:gridCol w="719850"/>
              </a:tblGrid>
              <a:tr h="709575">
                <a:tc>
                  <a:txBody>
                    <a:bodyPr/>
                    <a:lstStyle/>
                    <a:p>
                      <a:pPr indent="0" lvl="0" marL="0" marR="0" rtl="0" algn="l">
                        <a:spcBef>
                          <a:spcPts val="0"/>
                        </a:spcBef>
                        <a:spcAft>
                          <a:spcPts val="0"/>
                        </a:spcAft>
                        <a:buNone/>
                      </a:pPr>
                      <a:r>
                        <a:rPr lang="es-CL" sz="1600" u="none" strike="noStrike"/>
                        <a:t>Actividad</a:t>
                      </a:r>
                      <a:endParaRPr b="1" i="0" sz="1600" u="none" strike="noStrike">
                        <a:solidFill>
                          <a:srgbClr val="FFFFFF"/>
                        </a:solidFill>
                        <a:latin typeface="Arial"/>
                        <a:ea typeface="Arial"/>
                        <a:cs typeface="Arial"/>
                        <a:sym typeface="Arial"/>
                      </a:endParaRPr>
                    </a:p>
                  </a:txBody>
                  <a:tcPr marT="6575" marB="0" marR="6575" marL="6575" anchor="ctr"/>
                </a:tc>
                <a:tc gridSpan="2">
                  <a:txBody>
                    <a:bodyPr/>
                    <a:lstStyle/>
                    <a:p>
                      <a:pPr indent="0" lvl="0" marL="0" marR="0" rtl="0" algn="ctr">
                        <a:spcBef>
                          <a:spcPts val="0"/>
                        </a:spcBef>
                        <a:spcAft>
                          <a:spcPts val="0"/>
                        </a:spcAft>
                        <a:buNone/>
                      </a:pPr>
                      <a:r>
                        <a:rPr lang="es-CL" sz="1600" u="none" strike="noStrike"/>
                        <a:t>Sprint 0</a:t>
                      </a:r>
                      <a:endParaRPr b="0" i="0" sz="1600" u="none" strike="noStrike">
                        <a:solidFill>
                          <a:srgbClr val="000000"/>
                        </a:solidFill>
                        <a:latin typeface="Arial"/>
                        <a:ea typeface="Arial"/>
                        <a:cs typeface="Arial"/>
                        <a:sym typeface="Arial"/>
                      </a:endParaRPr>
                    </a:p>
                  </a:txBody>
                  <a:tcPr marT="6575" marB="0" marR="6575" marL="6575"/>
                </a:tc>
                <a:tc hMerge="1"/>
                <a:tc>
                  <a:txBody>
                    <a:bodyPr/>
                    <a:lstStyle/>
                    <a:p>
                      <a:pPr indent="0" lvl="0" marL="0" marR="0" rtl="0" algn="l">
                        <a:spcBef>
                          <a:spcPts val="0"/>
                        </a:spcBef>
                        <a:spcAft>
                          <a:spcPts val="0"/>
                        </a:spcAft>
                        <a:buNone/>
                      </a:pPr>
                      <a:r>
                        <a:rPr lang="es-CL" sz="1600" u="none" strike="noStrike"/>
                        <a:t>Sprint 1</a:t>
                      </a:r>
                      <a:endParaRPr b="0" i="0" sz="1600" u="none" strike="noStrike">
                        <a:solidFill>
                          <a:srgbClr val="000000"/>
                        </a:solidFill>
                        <a:latin typeface="Arial"/>
                        <a:ea typeface="Arial"/>
                        <a:cs typeface="Arial"/>
                        <a:sym typeface="Arial"/>
                      </a:endParaRPr>
                    </a:p>
                  </a:txBody>
                  <a:tcPr marT="6575" marB="0" marR="6575" marL="6575"/>
                </a:tc>
                <a:tc gridSpan="3">
                  <a:txBody>
                    <a:bodyPr/>
                    <a:lstStyle/>
                    <a:p>
                      <a:pPr indent="0" lvl="0" marL="0" marR="0" rtl="0" algn="ctr">
                        <a:spcBef>
                          <a:spcPts val="0"/>
                        </a:spcBef>
                        <a:spcAft>
                          <a:spcPts val="0"/>
                        </a:spcAft>
                        <a:buNone/>
                      </a:pPr>
                      <a:r>
                        <a:rPr lang="es-CL" sz="1600" u="none" strike="noStrike"/>
                        <a:t>Sprint 2</a:t>
                      </a:r>
                      <a:endParaRPr b="0" i="0" sz="1600" u="none" strike="noStrike">
                        <a:solidFill>
                          <a:srgbClr val="000000"/>
                        </a:solidFill>
                        <a:latin typeface="Arial"/>
                        <a:ea typeface="Arial"/>
                        <a:cs typeface="Arial"/>
                        <a:sym typeface="Arial"/>
                      </a:endParaRPr>
                    </a:p>
                  </a:txBody>
                  <a:tcPr marT="6575" marB="0" marR="6575" marL="6575"/>
                </a:tc>
                <a:tc hMerge="1"/>
                <a:tc hMerge="1"/>
                <a:tc>
                  <a:txBody>
                    <a:bodyPr/>
                    <a:lstStyle/>
                    <a:p>
                      <a:pPr indent="0" lvl="0" marL="0" marR="0" rtl="0" algn="l">
                        <a:spcBef>
                          <a:spcPts val="0"/>
                        </a:spcBef>
                        <a:spcAft>
                          <a:spcPts val="0"/>
                        </a:spcAft>
                        <a:buNone/>
                      </a:pPr>
                      <a:r>
                        <a:rPr lang="es-CL" sz="1600" u="none" strike="noStrike"/>
                        <a:t>Sprint 3</a:t>
                      </a:r>
                      <a:endParaRPr b="0" i="0" sz="1600" u="none" strike="noStrike">
                        <a:solidFill>
                          <a:srgbClr val="000000"/>
                        </a:solidFill>
                        <a:latin typeface="Arial"/>
                        <a:ea typeface="Arial"/>
                        <a:cs typeface="Arial"/>
                        <a:sym typeface="Arial"/>
                      </a:endParaRPr>
                    </a:p>
                  </a:txBody>
                  <a:tcPr marT="6575" marB="0" marR="6575" marL="6575"/>
                </a:tc>
                <a:tc gridSpan="2">
                  <a:txBody>
                    <a:bodyPr/>
                    <a:lstStyle/>
                    <a:p>
                      <a:pPr indent="0" lvl="0" marL="0" marR="0" rtl="0" algn="ctr">
                        <a:spcBef>
                          <a:spcPts val="0"/>
                        </a:spcBef>
                        <a:spcAft>
                          <a:spcPts val="0"/>
                        </a:spcAft>
                        <a:buNone/>
                      </a:pPr>
                      <a:r>
                        <a:rPr lang="es-CL" sz="1600" u="none" strike="noStrike"/>
                        <a:t>Sprint 4</a:t>
                      </a:r>
                      <a:endParaRPr b="0" i="0" sz="1600" u="none" strike="noStrike">
                        <a:solidFill>
                          <a:srgbClr val="000000"/>
                        </a:solidFill>
                        <a:latin typeface="Arial"/>
                        <a:ea typeface="Arial"/>
                        <a:cs typeface="Arial"/>
                        <a:sym typeface="Arial"/>
                      </a:endParaRPr>
                    </a:p>
                  </a:txBody>
                  <a:tcPr marT="6575" marB="0" marR="6575" marL="6575"/>
                </a:tc>
                <a:tc hMerge="1"/>
                <a:tc>
                  <a:txBody>
                    <a:bodyPr/>
                    <a:lstStyle/>
                    <a:p>
                      <a:pPr indent="0" lvl="0" marL="0" marR="0" rtl="0" algn="l">
                        <a:spcBef>
                          <a:spcPts val="0"/>
                        </a:spcBef>
                        <a:spcAft>
                          <a:spcPts val="0"/>
                        </a:spcAft>
                        <a:buNone/>
                      </a:pPr>
                      <a:r>
                        <a:rPr lang="es-CL" sz="1600" u="none" strike="noStrike"/>
                        <a:t>Sprint 5</a:t>
                      </a:r>
                      <a:endParaRPr b="0" i="0" sz="1600" u="none" strike="noStrike">
                        <a:solidFill>
                          <a:srgbClr val="000000"/>
                        </a:solidFill>
                        <a:latin typeface="Arial"/>
                        <a:ea typeface="Arial"/>
                        <a:cs typeface="Arial"/>
                        <a:sym typeface="Arial"/>
                      </a:endParaRPr>
                    </a:p>
                  </a:txBody>
                  <a:tcPr marT="6575" marB="0" marR="6575" marL="6575"/>
                </a:tc>
              </a:tr>
              <a:tr h="388200">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S1</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S2</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S3</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S4</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S5</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S6</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S7</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S8</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S9</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rPr lang="es-CL" sz="1600" u="none" strike="noStrike"/>
                        <a:t>S10</a:t>
                      </a:r>
                      <a:endParaRPr b="0" i="0" sz="1600" u="none" strike="noStrike">
                        <a:solidFill>
                          <a:srgbClr val="000000"/>
                        </a:solidFill>
                        <a:latin typeface="Arial"/>
                        <a:ea typeface="Arial"/>
                        <a:cs typeface="Arial"/>
                        <a:sym typeface="Arial"/>
                      </a:endParaRPr>
                    </a:p>
                  </a:txBody>
                  <a:tcPr marT="6575" marB="0" marR="6575" marL="6575" anchor="ctr"/>
                </a:tc>
              </a:tr>
              <a:tr h="379075">
                <a:tc>
                  <a:txBody>
                    <a:bodyPr/>
                    <a:lstStyle/>
                    <a:p>
                      <a:pPr indent="0" lvl="0" marL="0" marR="0" rtl="0" algn="l">
                        <a:spcBef>
                          <a:spcPts val="0"/>
                        </a:spcBef>
                        <a:spcAft>
                          <a:spcPts val="0"/>
                        </a:spcAft>
                        <a:buNone/>
                      </a:pPr>
                      <a:r>
                        <a:rPr lang="es-CL" sz="1600" u="none" strike="noStrike"/>
                        <a:t>Sprint 0 (Planificación)</a:t>
                      </a:r>
                      <a:endParaRPr b="0" i="0" sz="1600" u="none" strike="noStrike">
                        <a:solidFill>
                          <a:srgbClr val="000000"/>
                        </a:solidFill>
                        <a:latin typeface="Arial"/>
                        <a:ea typeface="Arial"/>
                        <a:cs typeface="Arial"/>
                        <a:sym typeface="Arial"/>
                      </a:endParaRPr>
                    </a:p>
                  </a:txBody>
                  <a:tcPr marT="6575" marB="0" marR="6575" marL="6575" anchor="ctr"/>
                </a:tc>
                <a:tc>
                  <a:txBody>
                    <a:bodyPr/>
                    <a:lstStyle/>
                    <a:p>
                      <a:pPr indent="0" lvl="0" marL="0" marR="0" rtl="0" algn="l">
                        <a:spcBef>
                          <a:spcPts val="0"/>
                        </a:spcBef>
                        <a:spcAft>
                          <a:spcPts val="0"/>
                        </a:spcAft>
                        <a:buNone/>
                      </a:pPr>
                      <a:r>
                        <a:t/>
                      </a:r>
                      <a:endParaRPr/>
                    </a:p>
                  </a:txBody>
                  <a:tcPr marT="6575" marB="0" marR="6575" marL="6575">
                    <a:solidFill>
                      <a:schemeClr val="accent2"/>
                    </a:solidFill>
                  </a:tcPr>
                </a:tc>
                <a:tc>
                  <a:txBody>
                    <a:bodyPr/>
                    <a:lstStyle/>
                    <a:p>
                      <a:pPr indent="0" lvl="0" marL="0" marR="0" rtl="0" algn="l">
                        <a:spcBef>
                          <a:spcPts val="0"/>
                        </a:spcBef>
                        <a:spcAft>
                          <a:spcPts val="0"/>
                        </a:spcAft>
                        <a:buNone/>
                      </a:pPr>
                      <a:r>
                        <a:t/>
                      </a:r>
                      <a:endParaRPr/>
                    </a:p>
                  </a:txBody>
                  <a:tcPr marT="6575" marB="0" marR="6575" marL="6575">
                    <a:solidFill>
                      <a:schemeClr val="accent2"/>
                    </a:solidFill>
                  </a:tcPr>
                </a:tc>
                <a:tc>
                  <a:txBody>
                    <a:bodyPr/>
                    <a:lstStyle/>
                    <a:p>
                      <a:pPr indent="0" lvl="0" marL="0" marR="0" rtl="0" algn="l">
                        <a:spcBef>
                          <a:spcPts val="0"/>
                        </a:spcBef>
                        <a:spcAft>
                          <a:spcPts val="0"/>
                        </a:spcAft>
                        <a:buNone/>
                      </a:pPr>
                      <a:r>
                        <a:t/>
                      </a:r>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r>
              <a:tr h="379075">
                <a:tc>
                  <a:txBody>
                    <a:bodyPr/>
                    <a:lstStyle/>
                    <a:p>
                      <a:pPr indent="0" lvl="0" marL="0" marR="0" rtl="0" algn="l">
                        <a:spcBef>
                          <a:spcPts val="0"/>
                        </a:spcBef>
                        <a:spcAft>
                          <a:spcPts val="0"/>
                        </a:spcAft>
                        <a:buNone/>
                      </a:pPr>
                      <a:r>
                        <a:rPr lang="es-CL" sz="1600" u="none" strike="noStrike"/>
                        <a:t>Sprint 1 (Login)</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r>
              <a:tr h="379075">
                <a:tc>
                  <a:txBody>
                    <a:bodyPr/>
                    <a:lstStyle/>
                    <a:p>
                      <a:pPr indent="0" lvl="0" marL="0" marR="0" rtl="0" algn="l">
                        <a:spcBef>
                          <a:spcPts val="0"/>
                        </a:spcBef>
                        <a:spcAft>
                          <a:spcPts val="0"/>
                        </a:spcAft>
                        <a:buNone/>
                      </a:pPr>
                      <a:r>
                        <a:rPr lang="es-CL" sz="1600" u="none" strike="noStrike"/>
                        <a:t>Sprint 2 (Vista de Productos)</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r>
              <a:tr h="379075">
                <a:tc>
                  <a:txBody>
                    <a:bodyPr/>
                    <a:lstStyle/>
                    <a:p>
                      <a:pPr indent="0" lvl="0" marL="0" marR="0" rtl="0" algn="l">
                        <a:spcBef>
                          <a:spcPts val="0"/>
                        </a:spcBef>
                        <a:spcAft>
                          <a:spcPts val="0"/>
                        </a:spcAft>
                        <a:buNone/>
                      </a:pPr>
                      <a:r>
                        <a:rPr lang="es-CL" sz="1600" u="none" strike="noStrike"/>
                        <a:t>Sprint 3 (Filtración de productos)</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r>
              <a:tr h="379075">
                <a:tc>
                  <a:txBody>
                    <a:bodyPr/>
                    <a:lstStyle/>
                    <a:p>
                      <a:pPr indent="0" lvl="0" marL="0" marR="0" rtl="0" algn="l">
                        <a:spcBef>
                          <a:spcPts val="0"/>
                        </a:spcBef>
                        <a:spcAft>
                          <a:spcPts val="0"/>
                        </a:spcAft>
                        <a:buNone/>
                      </a:pPr>
                      <a:r>
                        <a:rPr lang="es-CL" sz="1600" u="none" strike="noStrike"/>
                        <a:t>Sprint 4 (Carrito de compras)</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r>
              <a:tr h="379075">
                <a:tc>
                  <a:txBody>
                    <a:bodyPr/>
                    <a:lstStyle/>
                    <a:p>
                      <a:pPr indent="0" lvl="0" marL="0" marR="0" rtl="0" algn="l">
                        <a:spcBef>
                          <a:spcPts val="0"/>
                        </a:spcBef>
                        <a:spcAft>
                          <a:spcPts val="0"/>
                        </a:spcAft>
                        <a:buNone/>
                      </a:pPr>
                      <a:r>
                        <a:rPr lang="es-CL" sz="1600" u="none" strike="noStrike"/>
                        <a:t>Sprint 5 (Gestion de productos)</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tc>
                <a:tc>
                  <a:txBody>
                    <a:bodyPr/>
                    <a:lstStyle/>
                    <a:p>
                      <a:pPr indent="0" lvl="0" marL="0" marR="0" rtl="0" algn="l">
                        <a:spcBef>
                          <a:spcPts val="0"/>
                        </a:spcBef>
                        <a:spcAft>
                          <a:spcPts val="0"/>
                        </a:spcAft>
                        <a:buNone/>
                      </a:pPr>
                      <a:r>
                        <a:rPr lang="es-CL" sz="1600" u="none" strike="noStrike"/>
                        <a:t> </a:t>
                      </a:r>
                      <a:endParaRPr b="0" i="0" sz="1600" u="none" strike="noStrike">
                        <a:solidFill>
                          <a:srgbClr val="000000"/>
                        </a:solidFill>
                        <a:latin typeface="Arial"/>
                        <a:ea typeface="Arial"/>
                        <a:cs typeface="Arial"/>
                        <a:sym typeface="Arial"/>
                      </a:endParaRPr>
                    </a:p>
                  </a:txBody>
                  <a:tcPr marT="6575" marB="0" marR="6575" marL="6575">
                    <a:solidFill>
                      <a:schemeClr val="accent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30bad5d962a_0_0"/>
          <p:cNvSpPr txBox="1"/>
          <p:nvPr>
            <p:ph idx="12" type="sldNum"/>
          </p:nvPr>
        </p:nvSpPr>
        <p:spPr>
          <a:xfrm>
            <a:off x="11519019" y="3164804"/>
            <a:ext cx="546000" cy="579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
        <p:nvSpPr>
          <p:cNvPr id="550" name="Google Shape;550;g30bad5d962a_0_0"/>
          <p:cNvSpPr txBox="1"/>
          <p:nvPr>
            <p:ph type="title"/>
          </p:nvPr>
        </p:nvSpPr>
        <p:spPr>
          <a:xfrm>
            <a:off x="3192306" y="3"/>
            <a:ext cx="5807400" cy="99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s-CL"/>
              <a:t>RIESGOS</a:t>
            </a:r>
            <a:endParaRPr/>
          </a:p>
        </p:txBody>
      </p:sp>
      <p:pic>
        <p:nvPicPr>
          <p:cNvPr id="551" name="Google Shape;551;g30bad5d962a_0_0"/>
          <p:cNvPicPr preferRelativeResize="0"/>
          <p:nvPr/>
        </p:nvPicPr>
        <p:blipFill>
          <a:blip r:embed="rId3">
            <a:alphaModFix/>
          </a:blip>
          <a:stretch>
            <a:fillRect/>
          </a:stretch>
        </p:blipFill>
        <p:spPr>
          <a:xfrm>
            <a:off x="139688" y="1654325"/>
            <a:ext cx="11912626" cy="354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2"/>
          <p:cNvSpPr txBox="1"/>
          <p:nvPr>
            <p:ph type="title"/>
          </p:nvPr>
        </p:nvSpPr>
        <p:spPr>
          <a:xfrm>
            <a:off x="345116" y="382235"/>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EVIDENCIAS</a:t>
            </a:r>
            <a:endParaRPr/>
          </a:p>
        </p:txBody>
      </p:sp>
      <p:sp>
        <p:nvSpPr>
          <p:cNvPr id="558" name="Google Shape;558;p22"/>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559" name="Google Shape;559;p2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560" name="Google Shape;560;p22"/>
          <p:cNvPicPr preferRelativeResize="0"/>
          <p:nvPr/>
        </p:nvPicPr>
        <p:blipFill rotWithShape="1">
          <a:blip r:embed="rId3">
            <a:alphaModFix/>
          </a:blip>
          <a:srcRect b="0" l="0" r="0" t="0"/>
          <a:stretch/>
        </p:blipFill>
        <p:spPr>
          <a:xfrm>
            <a:off x="2994962" y="731258"/>
            <a:ext cx="8931414" cy="59212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5"/>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0" lang="es-CL" sz="2000">
                <a:solidFill>
                  <a:srgbClr val="FFFFFF"/>
                </a:solidFill>
                <a:latin typeface="Arial"/>
                <a:ea typeface="Arial"/>
                <a:cs typeface="Arial"/>
                <a:sym typeface="Arial"/>
              </a:rPr>
              <a:t>Impediment log</a:t>
            </a:r>
            <a:endParaRPr sz="3700">
              <a:solidFill>
                <a:srgbClr val="FFFFFF"/>
              </a:solidFill>
            </a:endParaRPr>
          </a:p>
        </p:txBody>
      </p:sp>
      <p:sp>
        <p:nvSpPr>
          <p:cNvPr id="567" name="Google Shape;567;p25"/>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568" name="Google Shape;568;p2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graphicFrame>
        <p:nvGraphicFramePr>
          <p:cNvPr id="569" name="Google Shape;569;p25"/>
          <p:cNvGraphicFramePr/>
          <p:nvPr/>
        </p:nvGraphicFramePr>
        <p:xfrm>
          <a:off x="952500" y="2667000"/>
          <a:ext cx="3000000" cy="3000000"/>
        </p:xfrm>
        <a:graphic>
          <a:graphicData uri="http://schemas.openxmlformats.org/drawingml/2006/table">
            <a:tbl>
              <a:tblPr>
                <a:noFill/>
                <a:tableStyleId>{6DCBEB37-E490-4334-B051-04C09F90D235}</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lang="es-CL">
                          <a:solidFill>
                            <a:srgbClr val="FFFFFF"/>
                          </a:solidFill>
                        </a:rPr>
                        <a:t>Fecha</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Descripción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Responsable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Acciones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Estado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Impacto</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s-CL">
                          <a:solidFill>
                            <a:srgbClr val="FFFFFF"/>
                          </a:solidFill>
                        </a:rPr>
                        <a:t>25/08/2024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Problemas de </a:t>
                      </a:r>
                      <a:r>
                        <a:rPr lang="es-CL">
                          <a:solidFill>
                            <a:srgbClr val="FFFFFF"/>
                          </a:solidFill>
                        </a:rPr>
                        <a:t>coordinación</a:t>
                      </a:r>
                      <a:r>
                        <a:rPr lang="es-CL">
                          <a:solidFill>
                            <a:srgbClr val="FFFFFF"/>
                          </a:solidFill>
                        </a:rPr>
                        <a:t> en reuniones de </a:t>
                      </a:r>
                      <a:r>
                        <a:rPr lang="es-CL">
                          <a:solidFill>
                            <a:srgbClr val="FFFFFF"/>
                          </a:solidFill>
                        </a:rPr>
                        <a:t>equipo.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Equipo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Definir fechas </a:t>
                      </a:r>
                      <a:r>
                        <a:rPr lang="es-CL">
                          <a:solidFill>
                            <a:srgbClr val="FFFFFF"/>
                          </a:solidFill>
                        </a:rPr>
                        <a:t>periódicas</a:t>
                      </a:r>
                      <a:r>
                        <a:rPr lang="es-CL">
                          <a:solidFill>
                            <a:srgbClr val="FFFFFF"/>
                          </a:solidFill>
                        </a:rPr>
                        <a:t> para las reuniones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Completado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Alto</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s-CL">
                          <a:solidFill>
                            <a:srgbClr val="FFFFFF"/>
                          </a:solidFill>
                        </a:rPr>
                        <a:t>13/09/2024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Problemas en disponibilidad de tiempo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Alexis Gomez</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Organizar </a:t>
                      </a:r>
                      <a:r>
                        <a:rPr lang="es-CL">
                          <a:solidFill>
                            <a:srgbClr val="FFFFFF"/>
                          </a:solidFill>
                        </a:rPr>
                        <a:t>tiempos</a:t>
                      </a:r>
                      <a:r>
                        <a:rPr lang="es-CL">
                          <a:solidFill>
                            <a:srgbClr val="FFFFFF"/>
                          </a:solidFill>
                        </a:rPr>
                        <a:t> para para la </a:t>
                      </a:r>
                      <a:r>
                        <a:rPr lang="es-CL">
                          <a:solidFill>
                            <a:srgbClr val="FFFFFF"/>
                          </a:solidFill>
                        </a:rPr>
                        <a:t>realización</a:t>
                      </a:r>
                      <a:r>
                        <a:rPr lang="es-CL">
                          <a:solidFill>
                            <a:srgbClr val="FFFFFF"/>
                          </a:solidFill>
                        </a:rPr>
                        <a:t> de los entregables.</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CL">
                          <a:solidFill>
                            <a:srgbClr val="FFFFFF"/>
                          </a:solidFill>
                        </a:rPr>
                        <a:t>Completado</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CL">
                          <a:solidFill>
                            <a:srgbClr val="FFFFFF"/>
                          </a:solidFill>
                        </a:rPr>
                        <a:t>Alto</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s-CL">
                          <a:solidFill>
                            <a:srgbClr val="FFFFFF"/>
                          </a:solidFill>
                        </a:rPr>
                        <a:t>27/09/2024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Problemas de conectividad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Ricardo Vargas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s-CL">
                          <a:solidFill>
                            <a:srgbClr val="FFFFFF"/>
                          </a:solidFill>
                        </a:rPr>
                        <a:t>Buscar lugares con acceso a redes de internet</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CL">
                          <a:solidFill>
                            <a:srgbClr val="FFFFFF"/>
                          </a:solidFill>
                        </a:rPr>
                        <a:t>Completado</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CL">
                          <a:solidFill>
                            <a:srgbClr val="FFFFFF"/>
                          </a:solidFill>
                        </a:rPr>
                        <a:t>Alto</a:t>
                      </a:r>
                      <a:endParaRPr>
                        <a:solidFill>
                          <a:srgbClr val="FFFFFF"/>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6"/>
          <p:cNvSpPr txBox="1"/>
          <p:nvPr>
            <p:ph type="title"/>
          </p:nvPr>
        </p:nvSpPr>
        <p:spPr>
          <a:xfrm>
            <a:off x="5679441" y="1259911"/>
            <a:ext cx="5124189" cy="49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800"/>
              <a:buFont typeface="Century Gothic"/>
              <a:buNone/>
            </a:pPr>
            <a:r>
              <a:rPr lang="es-CL"/>
              <a:t>RESUMEN</a:t>
            </a:r>
            <a:endParaRPr/>
          </a:p>
        </p:txBody>
      </p:sp>
      <p:sp>
        <p:nvSpPr>
          <p:cNvPr id="576" name="Google Shape;576;p26"/>
          <p:cNvSpPr txBox="1"/>
          <p:nvPr>
            <p:ph idx="1" type="body"/>
          </p:nvPr>
        </p:nvSpPr>
        <p:spPr>
          <a:xfrm>
            <a:off x="5679441" y="1752212"/>
            <a:ext cx="4856479" cy="241338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400"/>
              <a:buNone/>
            </a:pPr>
            <a:r>
              <a:rPr lang="es-CL"/>
              <a:t>En </a:t>
            </a:r>
            <a:r>
              <a:rPr lang="es-CL"/>
              <a:t>conclusión podemos tener en cuenta las dificultades en Horas Hombre que hemos tenido y que centramos gran parte del tiempo en la documentación y el análisis</a:t>
            </a:r>
            <a:r>
              <a:rPr lang="es-CL"/>
              <a:t> de los procesos lo que generó retrasos en las entregas de los sprint. Aspectos positivos </a:t>
            </a:r>
            <a:r>
              <a:rPr lang="es-CL"/>
              <a:t>pudimos</a:t>
            </a:r>
            <a:r>
              <a:rPr lang="es-CL"/>
              <a:t> encontrar soluciones </a:t>
            </a:r>
            <a:r>
              <a:rPr lang="es-CL"/>
              <a:t>más</a:t>
            </a:r>
            <a:r>
              <a:rPr lang="es-CL"/>
              <a:t> directas para la </a:t>
            </a:r>
            <a:r>
              <a:rPr lang="es-CL"/>
              <a:t>resolución</a:t>
            </a:r>
            <a:r>
              <a:rPr lang="es-CL"/>
              <a:t> de los sprint y tomamos las oportunidades de mejora que se han presentado, teniendo en cuenta que las </a:t>
            </a:r>
            <a:r>
              <a:rPr lang="es-CL"/>
              <a:t>últimas</a:t>
            </a:r>
            <a:r>
              <a:rPr lang="es-CL"/>
              <a:t> semanas .</a:t>
            </a:r>
            <a:endParaRPr/>
          </a:p>
        </p:txBody>
      </p:sp>
      <p:sp>
        <p:nvSpPr>
          <p:cNvPr id="577" name="Google Shape;577;p26"/>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578" name="Google Shape;578;p2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7"/>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4000"/>
              <a:buFont typeface="Century Gothic"/>
              <a:buNone/>
            </a:pPr>
            <a:r>
              <a:rPr lang="es-CL" sz="4000"/>
              <a:t>GRACIAS </a:t>
            </a:r>
            <a:endParaRPr/>
          </a:p>
        </p:txBody>
      </p:sp>
      <p:sp>
        <p:nvSpPr>
          <p:cNvPr id="585" name="Google Shape;585;p27"/>
          <p:cNvSpPr txBox="1"/>
          <p:nvPr>
            <p:ph idx="1" type="body"/>
          </p:nvPr>
        </p:nvSpPr>
        <p:spPr>
          <a:xfrm>
            <a:off x="1026852" y="3531676"/>
            <a:ext cx="4989628" cy="1756576"/>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chemeClr val="lt1"/>
              </a:buClr>
              <a:buSzPts val="1800"/>
              <a:buNone/>
            </a:pPr>
            <a:r>
              <a:t/>
            </a:r>
            <a:endParaRPr/>
          </a:p>
        </p:txBody>
      </p:sp>
      <p:sp>
        <p:nvSpPr>
          <p:cNvPr id="586" name="Google Shape;586;p27"/>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587" name="Google Shape;587;p2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
          <p:cNvSpPr txBox="1"/>
          <p:nvPr>
            <p:ph type="title"/>
          </p:nvPr>
        </p:nvSpPr>
        <p:spPr>
          <a:xfrm>
            <a:off x="516863" y="1164014"/>
            <a:ext cx="4579970" cy="5380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800"/>
              <a:buFont typeface="Century Gothic"/>
              <a:buNone/>
            </a:pPr>
            <a:r>
              <a:rPr lang="es-CL"/>
              <a:t>PROBLEMÁTICA</a:t>
            </a:r>
            <a:endParaRPr/>
          </a:p>
        </p:txBody>
      </p:sp>
      <p:sp>
        <p:nvSpPr>
          <p:cNvPr id="380" name="Google Shape;380;p3"/>
          <p:cNvSpPr txBox="1"/>
          <p:nvPr>
            <p:ph idx="1" type="body"/>
          </p:nvPr>
        </p:nvSpPr>
        <p:spPr>
          <a:xfrm>
            <a:off x="455447" y="1867269"/>
            <a:ext cx="5309918" cy="2872039"/>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1600"/>
              <a:buNone/>
            </a:pPr>
            <a:r>
              <a:rPr lang="es-CL">
                <a:latin typeface="Anybody Medium"/>
                <a:ea typeface="Anybody Medium"/>
                <a:cs typeface="Anybody Medium"/>
                <a:sym typeface="Anybody Medium"/>
              </a:rPr>
              <a:t>Bermellona Accesorios es una PYME de Viña del Mar dedicada a la venta de accesorios de manufactura propia. A pesar de su crecimiento considerable en los últimos años, la empresa enfrenta desafíos significativos para continuar su expansión. Actualmente, sus ventas dependen casi exclusivamente de la presencia física en puntos de venta estratégicos, limitando su alcance a clientes que residen en la región. Este enfoque restringe el potencial de crecimiento y no permite aprovechar el mercado digital en una época donde el comercio electrónico está en auge.</a:t>
            </a:r>
            <a:endParaRPr>
              <a:latin typeface="Anybody Medium"/>
              <a:ea typeface="Anybody Medium"/>
              <a:cs typeface="Anybody Medium"/>
              <a:sym typeface="Anybody Medium"/>
            </a:endParaRPr>
          </a:p>
        </p:txBody>
      </p:sp>
      <p:sp>
        <p:nvSpPr>
          <p:cNvPr id="381" name="Google Shape;381;p3"/>
          <p:cNvSpPr txBox="1"/>
          <p:nvPr>
            <p:ph idx="11" type="ftr"/>
          </p:nvPr>
        </p:nvSpPr>
        <p:spPr>
          <a:xfrm rot="5400000">
            <a:off x="10541127" y="1408176"/>
            <a:ext cx="2770499" cy="365125"/>
          </a:xfrm>
          <a:prstGeom prst="rect">
            <a:avLst/>
          </a:prstGeom>
          <a:noFill/>
          <a:ln>
            <a:noFill/>
          </a:ln>
        </p:spPr>
        <p:txBody>
          <a:bodyPr anchorCtr="0" anchor="ctr" bIns="45700" lIns="36000" spcFirstLastPara="1" rIns="91425" wrap="square" tIns="45700">
            <a:noAutofit/>
          </a:bodyPr>
          <a:lstStyle/>
          <a:p>
            <a:pPr indent="0" lvl="0" marL="0" rtl="0" algn="r">
              <a:spcBef>
                <a:spcPts val="0"/>
              </a:spcBef>
              <a:spcAft>
                <a:spcPts val="0"/>
              </a:spcAft>
              <a:buNone/>
            </a:pPr>
            <a:r>
              <a:rPr lang="es-CL" sz="800"/>
              <a:t>TÍTULO DE LA PRESENTACIÓN</a:t>
            </a:r>
            <a:endParaRPr/>
          </a:p>
        </p:txBody>
      </p:sp>
      <p:sp>
        <p:nvSpPr>
          <p:cNvPr id="382" name="Google Shape;382;p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383" name="Google Shape;383;p3"/>
          <p:cNvPicPr preferRelativeResize="0"/>
          <p:nvPr/>
        </p:nvPicPr>
        <p:blipFill rotWithShape="1">
          <a:blip r:embed="rId3">
            <a:alphaModFix/>
          </a:blip>
          <a:srcRect b="0" l="0" r="0" t="0"/>
          <a:stretch/>
        </p:blipFill>
        <p:spPr>
          <a:xfrm>
            <a:off x="7673908" y="1415143"/>
            <a:ext cx="3583362" cy="3429000"/>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
          <p:cNvSpPr txBox="1"/>
          <p:nvPr>
            <p:ph type="title"/>
          </p:nvPr>
        </p:nvSpPr>
        <p:spPr>
          <a:xfrm>
            <a:off x="3386886" y="1259006"/>
            <a:ext cx="4719884" cy="58003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entury Gothic"/>
              <a:buNone/>
            </a:pPr>
            <a:r>
              <a:rPr lang="es-CL"/>
              <a:t>SOLUCIÓN</a:t>
            </a:r>
            <a:endParaRPr/>
          </a:p>
        </p:txBody>
      </p:sp>
      <p:pic>
        <p:nvPicPr>
          <p:cNvPr descr="icono de mercado" id="390" name="Google Shape;390;p4"/>
          <p:cNvPicPr preferRelativeResize="0"/>
          <p:nvPr>
            <p:ph idx="9" type="pic"/>
          </p:nvPr>
        </p:nvPicPr>
        <p:blipFill rotWithShape="1">
          <a:blip r:embed="rId3">
            <a:alphaModFix/>
          </a:blip>
          <a:srcRect b="0" l="0" r="0" t="0"/>
          <a:stretch/>
        </p:blipFill>
        <p:spPr>
          <a:xfrm>
            <a:off x="1150041" y="2561300"/>
            <a:ext cx="603504" cy="603504"/>
          </a:xfrm>
          <a:prstGeom prst="rect">
            <a:avLst/>
          </a:prstGeom>
          <a:noFill/>
          <a:ln>
            <a:noFill/>
          </a:ln>
        </p:spPr>
      </p:pic>
      <p:sp>
        <p:nvSpPr>
          <p:cNvPr id="391" name="Google Shape;391;p4"/>
          <p:cNvSpPr txBox="1"/>
          <p:nvPr>
            <p:ph idx="2" type="body"/>
          </p:nvPr>
        </p:nvSpPr>
        <p:spPr>
          <a:xfrm>
            <a:off x="200689" y="3310015"/>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400"/>
              <a:buNone/>
            </a:pPr>
            <a:r>
              <a:rPr i="1" lang="es-CL" sz="1700">
                <a:latin typeface="Calibri"/>
                <a:ea typeface="Calibri"/>
                <a:cs typeface="Calibri"/>
                <a:sym typeface="Calibri"/>
              </a:rPr>
              <a:t>Desarrollando una plataforma web que será el enlace directo Pyme/cliente en el mundo digital</a:t>
            </a:r>
            <a:endParaRPr sz="1700"/>
          </a:p>
        </p:txBody>
      </p:sp>
      <p:sp>
        <p:nvSpPr>
          <p:cNvPr id="392" name="Google Shape;392;p4"/>
          <p:cNvSpPr txBox="1"/>
          <p:nvPr>
            <p:ph idx="4" type="body"/>
          </p:nvPr>
        </p:nvSpPr>
        <p:spPr>
          <a:xfrm>
            <a:off x="3426379" y="3274253"/>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400"/>
              <a:buNone/>
            </a:pPr>
            <a:r>
              <a:rPr i="1" lang="es-CL" sz="1700">
                <a:latin typeface="Calibri"/>
                <a:ea typeface="Calibri"/>
                <a:cs typeface="Calibri"/>
                <a:sym typeface="Calibri"/>
              </a:rPr>
              <a:t>hacer sus compras Online y recibir su producto sin complicaciones.</a:t>
            </a:r>
            <a:endParaRPr sz="1700"/>
          </a:p>
        </p:txBody>
      </p:sp>
      <p:pic>
        <p:nvPicPr>
          <p:cNvPr descr="icono de hucha" id="393" name="Google Shape;393;p4"/>
          <p:cNvPicPr preferRelativeResize="0"/>
          <p:nvPr>
            <p:ph idx="15" type="pic"/>
          </p:nvPr>
        </p:nvPicPr>
        <p:blipFill rotWithShape="1">
          <a:blip r:embed="rId4">
            <a:alphaModFix/>
          </a:blip>
          <a:srcRect b="0" l="0" r="0" t="0"/>
          <a:stretch/>
        </p:blipFill>
        <p:spPr>
          <a:xfrm>
            <a:off x="7109232" y="2346089"/>
            <a:ext cx="603504" cy="603504"/>
          </a:xfrm>
          <a:prstGeom prst="rect">
            <a:avLst/>
          </a:prstGeom>
          <a:noFill/>
          <a:ln>
            <a:noFill/>
          </a:ln>
        </p:spPr>
      </p:pic>
      <p:sp>
        <p:nvSpPr>
          <p:cNvPr id="394" name="Google Shape;394;p4"/>
          <p:cNvSpPr txBox="1"/>
          <p:nvPr>
            <p:ph idx="6" type="body"/>
          </p:nvPr>
        </p:nvSpPr>
        <p:spPr>
          <a:xfrm>
            <a:off x="6248527" y="3291767"/>
            <a:ext cx="2640803" cy="774965"/>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400"/>
              <a:buNone/>
            </a:pPr>
            <a:r>
              <a:rPr lang="es-CL" sz="1700"/>
              <a:t>Integración con sistema WebPay </a:t>
            </a:r>
            <a:endParaRPr sz="1700"/>
          </a:p>
        </p:txBody>
      </p:sp>
      <p:pic>
        <p:nvPicPr>
          <p:cNvPr descr="icono de pila de documentos" id="395" name="Google Shape;395;p4"/>
          <p:cNvPicPr preferRelativeResize="0"/>
          <p:nvPr>
            <p:ph idx="14" type="pic"/>
          </p:nvPr>
        </p:nvPicPr>
        <p:blipFill rotWithShape="1">
          <a:blip r:embed="rId5">
            <a:alphaModFix/>
          </a:blip>
          <a:srcRect b="0" l="0" r="0" t="0"/>
          <a:stretch/>
        </p:blipFill>
        <p:spPr>
          <a:xfrm>
            <a:off x="10000594" y="2380330"/>
            <a:ext cx="603504" cy="603504"/>
          </a:xfrm>
          <a:prstGeom prst="rect">
            <a:avLst/>
          </a:prstGeom>
          <a:noFill/>
          <a:ln>
            <a:noFill/>
          </a:ln>
        </p:spPr>
      </p:pic>
      <p:sp>
        <p:nvSpPr>
          <p:cNvPr id="396" name="Google Shape;396;p4"/>
          <p:cNvSpPr txBox="1"/>
          <p:nvPr>
            <p:ph idx="7" type="body"/>
          </p:nvPr>
        </p:nvSpPr>
        <p:spPr>
          <a:xfrm>
            <a:off x="8981944" y="3326008"/>
            <a:ext cx="2640803"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1600"/>
              <a:buNone/>
            </a:pPr>
            <a:r>
              <a:rPr lang="es-CL"/>
              <a:t>Fácil de usar</a:t>
            </a:r>
            <a:endParaRPr/>
          </a:p>
        </p:txBody>
      </p:sp>
      <p:sp>
        <p:nvSpPr>
          <p:cNvPr id="397" name="Google Shape;397;p4"/>
          <p:cNvSpPr txBox="1"/>
          <p:nvPr>
            <p:ph idx="8" type="body"/>
          </p:nvPr>
        </p:nvSpPr>
        <p:spPr>
          <a:xfrm>
            <a:off x="9070675" y="3679249"/>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400"/>
              <a:buNone/>
            </a:pPr>
            <a:r>
              <a:rPr lang="es-CL" sz="1700"/>
              <a:t>Diseño sencillo que proporciona a los clientes la información específica que necesitan</a:t>
            </a:r>
            <a:endParaRPr sz="1700"/>
          </a:p>
          <a:p>
            <a:pPr indent="0" lvl="0" marL="0" rtl="0" algn="ctr">
              <a:lnSpc>
                <a:spcPct val="150000"/>
              </a:lnSpc>
              <a:spcBef>
                <a:spcPts val="0"/>
              </a:spcBef>
              <a:spcAft>
                <a:spcPts val="0"/>
              </a:spcAft>
              <a:buClr>
                <a:schemeClr val="lt1"/>
              </a:buClr>
              <a:buSzPts val="1400"/>
              <a:buNone/>
            </a:pPr>
            <a:r>
              <a:t/>
            </a:r>
            <a:endParaRPr/>
          </a:p>
        </p:txBody>
      </p:sp>
      <p:sp>
        <p:nvSpPr>
          <p:cNvPr id="398" name="Google Shape;398;p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descr="icono de dos personas hablando" id="399" name="Google Shape;399;p4"/>
          <p:cNvPicPr preferRelativeResize="0"/>
          <p:nvPr/>
        </p:nvPicPr>
        <p:blipFill rotWithShape="1">
          <a:blip r:embed="rId6">
            <a:alphaModFix/>
          </a:blip>
          <a:srcRect b="131" l="0" r="0" t="131"/>
          <a:stretch/>
        </p:blipFill>
        <p:spPr>
          <a:xfrm>
            <a:off x="4276880" y="4384810"/>
            <a:ext cx="603504" cy="603504"/>
          </a:xfrm>
          <a:prstGeom prst="rect">
            <a:avLst/>
          </a:prstGeom>
          <a:noFill/>
          <a:ln>
            <a:noFill/>
          </a:ln>
        </p:spPr>
      </p:pic>
      <p:sp>
        <p:nvSpPr>
          <p:cNvPr id="400" name="Google Shape;400;p4"/>
          <p:cNvSpPr txBox="1"/>
          <p:nvPr/>
        </p:nvSpPr>
        <p:spPr>
          <a:xfrm>
            <a:off x="3156174" y="5234742"/>
            <a:ext cx="3008630" cy="82914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Arial"/>
              <a:buNone/>
            </a:pPr>
            <a:r>
              <a:rPr i="1" lang="es-CL" sz="1700" u="none" cap="none" strike="noStrike">
                <a:solidFill>
                  <a:schemeClr val="lt1"/>
                </a:solidFill>
                <a:latin typeface="Calibri"/>
                <a:ea typeface="Calibri"/>
                <a:cs typeface="Calibri"/>
                <a:sym typeface="Calibri"/>
              </a:rPr>
              <a:t>chat Bot que podrá realizar consultas básicas en cuanto a asistencia o solicitar ayuda con algún encargado de la página</a:t>
            </a:r>
            <a:endParaRPr i="0" sz="1700" u="none" cap="none" strike="noStrike">
              <a:solidFill>
                <a:schemeClr val="lt1"/>
              </a:solidFill>
              <a:latin typeface="Calibri"/>
              <a:ea typeface="Calibri"/>
              <a:cs typeface="Calibri"/>
              <a:sym typeface="Calibri"/>
            </a:endParaRPr>
          </a:p>
        </p:txBody>
      </p:sp>
      <p:pic>
        <p:nvPicPr>
          <p:cNvPr descr="icono de cuadro" id="401" name="Google Shape;401;p4"/>
          <p:cNvPicPr preferRelativeResize="0"/>
          <p:nvPr/>
        </p:nvPicPr>
        <p:blipFill rotWithShape="1">
          <a:blip r:embed="rId7">
            <a:alphaModFix/>
          </a:blip>
          <a:srcRect b="0" l="375" r="375" t="0"/>
          <a:stretch/>
        </p:blipFill>
        <p:spPr>
          <a:xfrm>
            <a:off x="4358737" y="2628426"/>
            <a:ext cx="603504" cy="603504"/>
          </a:xfrm>
          <a:prstGeom prst="rect">
            <a:avLst/>
          </a:prstGeom>
          <a:noFill/>
          <a:ln>
            <a:noFill/>
          </a:ln>
        </p:spPr>
      </p:pic>
      <p:pic>
        <p:nvPicPr>
          <p:cNvPr descr="icono de portapapeles con lista de comprobación" id="402" name="Google Shape;402;p4"/>
          <p:cNvPicPr preferRelativeResize="0"/>
          <p:nvPr/>
        </p:nvPicPr>
        <p:blipFill rotWithShape="1">
          <a:blip r:embed="rId8">
            <a:alphaModFix/>
          </a:blip>
          <a:srcRect b="0" l="375" r="375" t="0"/>
          <a:stretch/>
        </p:blipFill>
        <p:spPr>
          <a:xfrm>
            <a:off x="8074747" y="4408906"/>
            <a:ext cx="603504" cy="603504"/>
          </a:xfrm>
          <a:prstGeom prst="rect">
            <a:avLst/>
          </a:prstGeom>
          <a:noFill/>
          <a:ln>
            <a:noFill/>
          </a:ln>
        </p:spPr>
      </p:pic>
      <p:sp>
        <p:nvSpPr>
          <p:cNvPr id="403" name="Google Shape;403;p4"/>
          <p:cNvSpPr txBox="1"/>
          <p:nvPr/>
        </p:nvSpPr>
        <p:spPr>
          <a:xfrm>
            <a:off x="7013103" y="5128186"/>
            <a:ext cx="2640803" cy="1616414"/>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lt1"/>
              </a:buClr>
              <a:buSzPts val="1400"/>
              <a:buFont typeface="Arial"/>
              <a:buNone/>
            </a:pPr>
            <a:r>
              <a:rPr lang="es-CL" sz="1700">
                <a:solidFill>
                  <a:schemeClr val="lt1"/>
                </a:solidFill>
                <a:latin typeface="Calibri"/>
                <a:ea typeface="Calibri"/>
                <a:cs typeface="Calibri"/>
                <a:sym typeface="Calibri"/>
              </a:rPr>
              <a:t>Catálogo</a:t>
            </a:r>
            <a:r>
              <a:rPr b="0" i="0" lang="es-CL" sz="1700" u="none" cap="none" strike="noStrike">
                <a:solidFill>
                  <a:schemeClr val="lt1"/>
                </a:solidFill>
                <a:latin typeface="Calibri"/>
                <a:ea typeface="Calibri"/>
                <a:cs typeface="Calibri"/>
                <a:sym typeface="Calibri"/>
              </a:rPr>
              <a:t> Completo de sus productos además de un carrusel con lo puntos de venta presencial</a:t>
            </a:r>
            <a:endParaRPr sz="1700"/>
          </a:p>
          <a:p>
            <a:pPr indent="0" lvl="0" marL="0" marR="0" rtl="0" algn="ctr">
              <a:lnSpc>
                <a:spcPct val="150000"/>
              </a:lnSpc>
              <a:spcBef>
                <a:spcPts val="0"/>
              </a:spcBef>
              <a:spcAft>
                <a:spcPts val="0"/>
              </a:spcAft>
              <a:buClr>
                <a:schemeClr val="lt1"/>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
          <p:cNvSpPr txBox="1"/>
          <p:nvPr>
            <p:ph type="title"/>
          </p:nvPr>
        </p:nvSpPr>
        <p:spPr>
          <a:xfrm rot="-5400000">
            <a:off x="-2578904" y="2467460"/>
            <a:ext cx="5912100" cy="579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ARQUITECTURA</a:t>
            </a:r>
            <a:endParaRPr/>
          </a:p>
        </p:txBody>
      </p:sp>
      <p:sp>
        <p:nvSpPr>
          <p:cNvPr id="410" name="Google Shape;410;p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11" name="Google Shape;411;p5"/>
          <p:cNvPicPr preferRelativeResize="0"/>
          <p:nvPr/>
        </p:nvPicPr>
        <p:blipFill rotWithShape="1">
          <a:blip r:embed="rId3">
            <a:alphaModFix/>
          </a:blip>
          <a:srcRect b="0" l="0" r="0" t="0"/>
          <a:stretch/>
        </p:blipFill>
        <p:spPr>
          <a:xfrm>
            <a:off x="-178375" y="478475"/>
            <a:ext cx="12243299" cy="584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
          <p:cNvSpPr txBox="1"/>
          <p:nvPr>
            <p:ph type="title"/>
          </p:nvPr>
        </p:nvSpPr>
        <p:spPr>
          <a:xfrm rot="-5400000">
            <a:off x="-2538915" y="2517295"/>
            <a:ext cx="5912000" cy="5800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ARQUITECTURA</a:t>
            </a:r>
            <a:endParaRPr/>
          </a:p>
        </p:txBody>
      </p:sp>
      <p:sp>
        <p:nvSpPr>
          <p:cNvPr id="418" name="Google Shape;418;p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19" name="Google Shape;419;p6"/>
          <p:cNvPicPr preferRelativeResize="0"/>
          <p:nvPr/>
        </p:nvPicPr>
        <p:blipFill rotWithShape="1">
          <a:blip r:embed="rId3">
            <a:alphaModFix/>
          </a:blip>
          <a:srcRect b="0" l="0" r="0" t="0"/>
          <a:stretch/>
        </p:blipFill>
        <p:spPr>
          <a:xfrm>
            <a:off x="39875" y="-199350"/>
            <a:ext cx="11759351" cy="685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
          <p:cNvSpPr txBox="1"/>
          <p:nvPr>
            <p:ph type="title"/>
          </p:nvPr>
        </p:nvSpPr>
        <p:spPr>
          <a:xfrm rot="-5400000">
            <a:off x="-2538915" y="2517295"/>
            <a:ext cx="5912000" cy="5800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ARQUITECTURA</a:t>
            </a:r>
            <a:endParaRPr/>
          </a:p>
        </p:txBody>
      </p:sp>
      <p:sp>
        <p:nvSpPr>
          <p:cNvPr id="426" name="Google Shape;426;p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27" name="Google Shape;427;p7"/>
          <p:cNvPicPr preferRelativeResize="0"/>
          <p:nvPr/>
        </p:nvPicPr>
        <p:blipFill rotWithShape="1">
          <a:blip r:embed="rId3">
            <a:alphaModFix/>
          </a:blip>
          <a:srcRect b="0" l="0" r="0" t="0"/>
          <a:stretch/>
        </p:blipFill>
        <p:spPr>
          <a:xfrm>
            <a:off x="1447218" y="789550"/>
            <a:ext cx="8283635" cy="59105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
          <p:cNvSpPr txBox="1"/>
          <p:nvPr>
            <p:ph type="title"/>
          </p:nvPr>
        </p:nvSpPr>
        <p:spPr>
          <a:xfrm rot="-5400000">
            <a:off x="-2538915" y="2517295"/>
            <a:ext cx="5912000" cy="5800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ARQUITECTURA</a:t>
            </a:r>
            <a:endParaRPr/>
          </a:p>
        </p:txBody>
      </p:sp>
      <p:sp>
        <p:nvSpPr>
          <p:cNvPr id="434" name="Google Shape;434;p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35" name="Google Shape;435;p8"/>
          <p:cNvPicPr preferRelativeResize="0"/>
          <p:nvPr/>
        </p:nvPicPr>
        <p:blipFill rotWithShape="1">
          <a:blip r:embed="rId3">
            <a:alphaModFix/>
          </a:blip>
          <a:srcRect b="0" l="0" r="0" t="0"/>
          <a:stretch/>
        </p:blipFill>
        <p:spPr>
          <a:xfrm>
            <a:off x="1485225" y="388450"/>
            <a:ext cx="10117550" cy="604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
          <p:cNvSpPr txBox="1"/>
          <p:nvPr>
            <p:ph type="title"/>
          </p:nvPr>
        </p:nvSpPr>
        <p:spPr>
          <a:xfrm rot="-5400000">
            <a:off x="-2538915" y="2517295"/>
            <a:ext cx="5912000" cy="5800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entury Gothic"/>
              <a:buNone/>
            </a:pPr>
            <a:r>
              <a:rPr lang="es-CL"/>
              <a:t>ARQUITECTURA</a:t>
            </a:r>
            <a:endParaRPr/>
          </a:p>
        </p:txBody>
      </p:sp>
      <p:sp>
        <p:nvSpPr>
          <p:cNvPr id="442" name="Google Shape;442;p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pic>
        <p:nvPicPr>
          <p:cNvPr id="443" name="Google Shape;443;p9"/>
          <p:cNvPicPr preferRelativeResize="0"/>
          <p:nvPr/>
        </p:nvPicPr>
        <p:blipFill rotWithShape="1">
          <a:blip r:embed="rId3">
            <a:alphaModFix/>
          </a:blip>
          <a:srcRect b="0" l="0" r="0" t="0"/>
          <a:stretch/>
        </p:blipFill>
        <p:spPr>
          <a:xfrm>
            <a:off x="615944" y="0"/>
            <a:ext cx="10960112"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2021-05-30T19:37:17Z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